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433" r:id="rId2"/>
    <p:sldId id="436" r:id="rId3"/>
    <p:sldId id="1112" r:id="rId4"/>
    <p:sldId id="1111" r:id="rId5"/>
    <p:sldId id="1109" r:id="rId6"/>
    <p:sldId id="1110" r:id="rId7"/>
    <p:sldId id="1108" r:id="rId8"/>
    <p:sldId id="437" r:id="rId9"/>
    <p:sldId id="434" r:id="rId10"/>
    <p:sldId id="438" r:id="rId11"/>
    <p:sldId id="440" r:id="rId12"/>
    <p:sldId id="1103" r:id="rId13"/>
    <p:sldId id="1102" r:id="rId14"/>
    <p:sldId id="1106" r:id="rId15"/>
    <p:sldId id="1105" r:id="rId16"/>
    <p:sldId id="1107" r:id="rId17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DA7F0B-A5CE-4E00-94AE-1760AA8573F6}">
          <p14:sldIdLst>
            <p14:sldId id="433"/>
            <p14:sldId id="436"/>
            <p14:sldId id="1112"/>
            <p14:sldId id="1111"/>
            <p14:sldId id="1109"/>
            <p14:sldId id="1110"/>
            <p14:sldId id="1108"/>
            <p14:sldId id="437"/>
            <p14:sldId id="434"/>
            <p14:sldId id="438"/>
            <p14:sldId id="440"/>
            <p14:sldId id="1103"/>
            <p14:sldId id="1102"/>
            <p14:sldId id="1106"/>
            <p14:sldId id="1105"/>
            <p14:sldId id="1107"/>
          </p14:sldIdLst>
        </p14:section>
        <p14:section name="Backup Slides" id="{17ACC3E9-15E1-4991-A86B-49A67C5296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gfBlXs0jN0vLAbCwmPDLyh71r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41B37-5388-41E0-AE16-2E8A21D9DC54}" v="221" dt="2020-10-13T14:58:42.497"/>
  </p1510:revLst>
</p1510:revInfo>
</file>

<file path=ppt/tableStyles.xml><?xml version="1.0" encoding="utf-8"?>
<a:tblStyleLst xmlns:a="http://schemas.openxmlformats.org/drawingml/2006/main" def="{4D583878-5D53-463B-9F7E-436D192A6269}">
  <a:tblStyle styleId="{4D583878-5D53-463B-9F7E-436D192A62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22" autoAdjust="0"/>
  </p:normalViewPr>
  <p:slideViewPr>
    <p:cSldViewPr snapToGrid="0">
      <p:cViewPr varScale="1">
        <p:scale>
          <a:sx n="105" d="100"/>
          <a:sy n="105" d="100"/>
        </p:scale>
        <p:origin x="20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10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11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10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113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86E41B37-5388-41E0-AE16-2E8A21D9DC54}"/>
    <pc:docChg chg="custSel addSld delSld modSld addMainMaster delMainMaster modMainMaster modSection">
      <pc:chgData name="Giorgio Cangioli" userId="44ab1370a64b2221" providerId="LiveId" clId="{86E41B37-5388-41E0-AE16-2E8A21D9DC54}" dt="2020-10-13T14:58:42.497" v="285" actId="20577"/>
      <pc:docMkLst>
        <pc:docMk/>
      </pc:docMkLst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56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97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3201160762" sldId="423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4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5"/>
        </pc:sldMkLst>
      </pc:sldChg>
      <pc:sldChg chg="del">
        <pc:chgData name="Giorgio Cangioli" userId="44ab1370a64b2221" providerId="LiveId" clId="{86E41B37-5388-41E0-AE16-2E8A21D9DC54}" dt="2020-10-13T11:20:35.967" v="13" actId="47"/>
        <pc:sldMkLst>
          <pc:docMk/>
          <pc:sldMk cId="0" sldId="426"/>
        </pc:sldMkLst>
      </pc:sldChg>
      <pc:sldChg chg="del">
        <pc:chgData name="Giorgio Cangioli" userId="44ab1370a64b2221" providerId="LiveId" clId="{86E41B37-5388-41E0-AE16-2E8A21D9DC54}" dt="2020-10-13T11:20:38.441" v="14" actId="47"/>
        <pc:sldMkLst>
          <pc:docMk/>
          <pc:sldMk cId="3514098476" sldId="430"/>
        </pc:sldMkLst>
      </pc:sldChg>
      <pc:sldChg chg="modSp mod modClrScheme chgLayout">
        <pc:chgData name="Giorgio Cangioli" userId="44ab1370a64b2221" providerId="LiveId" clId="{86E41B37-5388-41E0-AE16-2E8A21D9DC54}" dt="2020-10-13T11:21:10.775" v="15" actId="700"/>
        <pc:sldMkLst>
          <pc:docMk/>
          <pc:sldMk cId="1893595230" sldId="433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893595230" sldId="433"/>
            <ac:spMk id="3" creationId="{B5784D24-3850-489E-BA5D-436E0E92730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4:58:42.497" v="285" actId="20577"/>
        <pc:sldMkLst>
          <pc:docMk/>
          <pc:sldMk cId="4172782245" sldId="434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172782245" sldId="434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4:45:32.013" v="143" actId="478"/>
          <ac:spMkLst>
            <pc:docMk/>
            <pc:sldMk cId="4172782245" sldId="434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4:58:42.497" v="285" actId="20577"/>
          <ac:graphicFrameMkLst>
            <pc:docMk/>
            <pc:sldMk cId="4172782245" sldId="434"/>
            <ac:graphicFrameMk id="5" creationId="{A94BEF39-431A-442E-ABA0-7D70DA4804A0}"/>
          </ac:graphicFrameMkLst>
        </pc:graphicFrameChg>
      </pc:sldChg>
      <pc:sldChg chg="delSp modSp mod modClrScheme chgLayout">
        <pc:chgData name="Giorgio Cangioli" userId="44ab1370a64b2221" providerId="LiveId" clId="{86E41B37-5388-41E0-AE16-2E8A21D9DC54}" dt="2020-10-13T11:29:54.736" v="64" actId="12100"/>
        <pc:sldMkLst>
          <pc:docMk/>
          <pc:sldMk cId="807266473" sldId="436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807266473" sldId="436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1:21:18.858" v="31" actId="478"/>
          <ac:spMkLst>
            <pc:docMk/>
            <pc:sldMk cId="807266473" sldId="436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1:29:54.736" v="64" actId="12100"/>
          <ac:graphicFrameMkLst>
            <pc:docMk/>
            <pc:sldMk cId="807266473" sldId="436"/>
            <ac:graphicFrameMk id="4" creationId="{349EA5BC-4415-4E19-81C7-3B01C5A42E4E}"/>
          </ac:graphicFrameMkLst>
        </pc:graphicFrameChg>
      </pc:sldChg>
      <pc:sldChg chg="modSp mod modClrScheme chgLayout">
        <pc:chgData name="Giorgio Cangioli" userId="44ab1370a64b2221" providerId="LiveId" clId="{86E41B37-5388-41E0-AE16-2E8A21D9DC54}" dt="2020-10-13T11:21:10.843" v="17" actId="27636"/>
        <pc:sldMkLst>
          <pc:docMk/>
          <pc:sldMk cId="1909719535" sldId="43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909719535" sldId="437"/>
            <ac:spMk id="2" creationId="{B42BA8D1-7F9A-4763-BA62-E90C08F4A8AD}"/>
          </ac:spMkLst>
        </pc:spChg>
        <pc:spChg chg="mod ord">
          <ac:chgData name="Giorgio Cangioli" userId="44ab1370a64b2221" providerId="LiveId" clId="{86E41B37-5388-41E0-AE16-2E8A21D9DC54}" dt="2020-10-13T11:21:10.843" v="17" actId="27636"/>
          <ac:spMkLst>
            <pc:docMk/>
            <pc:sldMk cId="1909719535" sldId="437"/>
            <ac:spMk id="3" creationId="{AAB494BC-E6DB-429E-B173-C2E8B4781320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56" v="19" actId="27636"/>
        <pc:sldMkLst>
          <pc:docMk/>
          <pc:sldMk cId="2298569055" sldId="438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298569055" sldId="438"/>
            <ac:spMk id="4" creationId="{BC898062-AABA-41AB-B926-969FB867C213}"/>
          </ac:spMkLst>
        </pc:spChg>
        <pc:spChg chg="mod ord">
          <ac:chgData name="Giorgio Cangioli" userId="44ab1370a64b2221" providerId="LiveId" clId="{86E41B37-5388-41E0-AE16-2E8A21D9DC54}" dt="2020-10-13T11:21:10.856" v="19" actId="27636"/>
          <ac:spMkLst>
            <pc:docMk/>
            <pc:sldMk cId="2298569055" sldId="438"/>
            <ac:spMk id="8" creationId="{BFD6E26F-2E41-460F-9D30-1AA3ACB35DAF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62" v="20" actId="27636"/>
        <pc:sldMkLst>
          <pc:docMk/>
          <pc:sldMk cId="4090941752" sldId="440"/>
        </pc:sldMkLst>
        <pc:spChg chg="mod ord">
          <ac:chgData name="Giorgio Cangioli" userId="44ab1370a64b2221" providerId="LiveId" clId="{86E41B37-5388-41E0-AE16-2E8A21D9DC54}" dt="2020-10-13T11:21:10.862" v="20" actId="27636"/>
          <ac:spMkLst>
            <pc:docMk/>
            <pc:sldMk cId="4090941752" sldId="440"/>
            <ac:spMk id="2" creationId="{5B588E87-CE2B-48BF-92CD-94F77064885F}"/>
          </ac:spMkLst>
        </pc:spChg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090941752" sldId="440"/>
            <ac:spMk id="4" creationId="{D407069F-BDEB-444F-BEA6-081BB5DB47F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99" v="25" actId="27636"/>
        <pc:sldMkLst>
          <pc:docMk/>
          <pc:sldMk cId="2094931233" sldId="1102"/>
        </pc:sldMkLst>
        <pc:spChg chg="mod ord">
          <ac:chgData name="Giorgio Cangioli" userId="44ab1370a64b2221" providerId="LiveId" clId="{86E41B37-5388-41E0-AE16-2E8A21D9DC54}" dt="2020-10-13T11:21:10.894" v="24" actId="27636"/>
          <ac:spMkLst>
            <pc:docMk/>
            <pc:sldMk cId="2094931233" sldId="1102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899" v="25" actId="27636"/>
          <ac:spMkLst>
            <pc:docMk/>
            <pc:sldMk cId="2094931233" sldId="1102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886" v="23" actId="27636"/>
          <ac:spMkLst>
            <pc:docMk/>
            <pc:sldMk cId="2094931233" sldId="1102"/>
            <ac:spMk id="13" creationId="{94C63D71-DA8E-43EB-855E-5C2405D2919D}"/>
          </ac:spMkLst>
        </pc:spChg>
        <pc:picChg chg="mod ord">
          <ac:chgData name="Giorgio Cangioli" userId="44ab1370a64b2221" providerId="LiveId" clId="{86E41B37-5388-41E0-AE16-2E8A21D9DC54}" dt="2020-10-13T11:21:10.775" v="15" actId="700"/>
          <ac:picMkLst>
            <pc:docMk/>
            <pc:sldMk cId="2094931233" sldId="1102"/>
            <ac:picMk id="5" creationId="{301AD658-ACE7-4C46-BD39-E792A7C269B6}"/>
          </ac:picMkLst>
        </pc:picChg>
      </pc:sldChg>
      <pc:sldChg chg="modSp mod modClrScheme chgLayout">
        <pc:chgData name="Giorgio Cangioli" userId="44ab1370a64b2221" providerId="LiveId" clId="{86E41B37-5388-41E0-AE16-2E8A21D9DC54}" dt="2020-10-13T11:21:10.876" v="22" actId="27636"/>
        <pc:sldMkLst>
          <pc:docMk/>
          <pc:sldMk cId="3591313954" sldId="1103"/>
        </pc:sldMkLst>
        <pc:spChg chg="mod ord">
          <ac:chgData name="Giorgio Cangioli" userId="44ab1370a64b2221" providerId="LiveId" clId="{86E41B37-5388-41E0-AE16-2E8A21D9DC54}" dt="2020-10-13T11:21:10.869" v="21" actId="27636"/>
          <ac:spMkLst>
            <pc:docMk/>
            <pc:sldMk cId="3591313954" sldId="1103"/>
            <ac:spMk id="4" creationId="{C845041C-30DE-4E08-BE6F-F6CB65585F25}"/>
          </ac:spMkLst>
        </pc:spChg>
        <pc:spChg chg="mod ord">
          <ac:chgData name="Giorgio Cangioli" userId="44ab1370a64b2221" providerId="LiveId" clId="{86E41B37-5388-41E0-AE16-2E8A21D9DC54}" dt="2020-10-13T11:21:10.876" v="22" actId="27636"/>
          <ac:spMkLst>
            <pc:docMk/>
            <pc:sldMk cId="3591313954" sldId="1103"/>
            <ac:spMk id="13" creationId="{AA3903CE-C342-4D30-A254-65C16D3F4A3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31" v="28" actId="27636"/>
        <pc:sldMkLst>
          <pc:docMk/>
          <pc:sldMk cId="3374322984" sldId="1105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3374322984" sldId="1105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31" v="28" actId="27636"/>
          <ac:spMkLst>
            <pc:docMk/>
            <pc:sldMk cId="3374322984" sldId="1105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924" v="27" actId="27636"/>
          <ac:spMkLst>
            <pc:docMk/>
            <pc:sldMk cId="3374322984" sldId="1105"/>
            <ac:spMk id="13" creationId="{94C63D71-DA8E-43EB-855E-5C2405D2919D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13" v="26" actId="27636"/>
        <pc:sldMkLst>
          <pc:docMk/>
          <pc:sldMk cId="261425363" sldId="1106"/>
        </pc:sldMkLst>
        <pc:spChg chg="mod ord">
          <ac:chgData name="Giorgio Cangioli" userId="44ab1370a64b2221" providerId="LiveId" clId="{86E41B37-5388-41E0-AE16-2E8A21D9DC54}" dt="2020-10-13T11:21:10.913" v="26" actId="27636"/>
          <ac:spMkLst>
            <pc:docMk/>
            <pc:sldMk cId="261425363" sldId="1106"/>
            <ac:spMk id="4" creationId="{8AE372AA-A974-4B4E-99A5-6497E7C060C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1:21:10.950" v="30" actId="27636"/>
        <pc:sldMkLst>
          <pc:docMk/>
          <pc:sldMk cId="294174036" sldId="110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50" v="30" actId="27636"/>
          <ac:spMkLst>
            <pc:docMk/>
            <pc:sldMk cId="294174036" sldId="1107"/>
            <ac:spMk id="4" creationId="{E89A8AC1-A508-4C0A-B266-8A6B54EFCAAB}"/>
          </ac:spMkLst>
        </pc:spChg>
        <pc:spChg chg="del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6" creationId="{90618205-6AC4-4DA7-8C34-FEE4730852A6}"/>
          </ac:spMkLst>
        </pc:spChg>
        <pc:spChg chg="mod ord">
          <ac:chgData name="Giorgio Cangioli" userId="44ab1370a64b2221" providerId="LiveId" clId="{86E41B37-5388-41E0-AE16-2E8A21D9DC54}" dt="2020-10-13T11:21:10.944" v="29" actId="27636"/>
          <ac:spMkLst>
            <pc:docMk/>
            <pc:sldMk cId="294174036" sldId="1107"/>
            <ac:spMk id="13" creationId="{94C63D71-DA8E-43EB-855E-5C2405D2919D}"/>
          </ac:spMkLst>
        </pc:spChg>
      </pc:sldChg>
      <pc:sldChg chg="add">
        <pc:chgData name="Giorgio Cangioli" userId="44ab1370a64b2221" providerId="LiveId" clId="{86E41B37-5388-41E0-AE16-2E8A21D9DC54}" dt="2020-10-13T11:21:55.004" v="32"/>
        <pc:sldMkLst>
          <pc:docMk/>
          <pc:sldMk cId="1504827864" sldId="1108"/>
        </pc:sldMkLst>
      </pc:sldChg>
      <pc:sldChg chg="addSp modSp new mod">
        <pc:chgData name="Giorgio Cangioli" userId="44ab1370a64b2221" providerId="LiveId" clId="{86E41B37-5388-41E0-AE16-2E8A21D9DC54}" dt="2020-10-13T11:30:11.375" v="65" actId="12100"/>
        <pc:sldMkLst>
          <pc:docMk/>
          <pc:sldMk cId="4093019367" sldId="1109"/>
        </pc:sldMkLst>
        <pc:graphicFrameChg chg="add mod modGraphic">
          <ac:chgData name="Giorgio Cangioli" userId="44ab1370a64b2221" providerId="LiveId" clId="{86E41B37-5388-41E0-AE16-2E8A21D9DC54}" dt="2020-10-13T11:30:11.375" v="65" actId="12100"/>
          <ac:graphicFrameMkLst>
            <pc:docMk/>
            <pc:sldMk cId="4093019367" sldId="1109"/>
            <ac:graphicFrameMk id="2" creationId="{B30620D3-EEC9-4A52-BAA9-F3C736757035}"/>
          </ac:graphicFrameMkLst>
        </pc:graphicFrameChg>
      </pc:sldChg>
      <pc:sldChg chg="modSp add">
        <pc:chgData name="Giorgio Cangioli" userId="44ab1370a64b2221" providerId="LiveId" clId="{86E41B37-5388-41E0-AE16-2E8A21D9DC54}" dt="2020-10-13T11:30:26.468" v="68" actId="14100"/>
        <pc:sldMkLst>
          <pc:docMk/>
          <pc:sldMk cId="3654211092" sldId="1110"/>
        </pc:sldMkLst>
        <pc:graphicFrameChg chg="mod">
          <ac:chgData name="Giorgio Cangioli" userId="44ab1370a64b2221" providerId="LiveId" clId="{86E41B37-5388-41E0-AE16-2E8A21D9DC54}" dt="2020-10-13T11:30:26.468" v="68" actId="14100"/>
          <ac:graphicFrameMkLst>
            <pc:docMk/>
            <pc:sldMk cId="3654211092" sldId="1110"/>
            <ac:graphicFrameMk id="2" creationId="{B30620D3-EEC9-4A52-BAA9-F3C736757035}"/>
          </ac:graphicFrameMkLst>
        </pc:graphicFrameChg>
      </pc:sldChg>
      <pc:sldChg chg="addSp delSp modSp add mod">
        <pc:chgData name="Giorgio Cangioli" userId="44ab1370a64b2221" providerId="LiveId" clId="{86E41B37-5388-41E0-AE16-2E8A21D9DC54}" dt="2020-10-13T11:38:45.171" v="140" actId="478"/>
        <pc:sldMkLst>
          <pc:docMk/>
          <pc:sldMk cId="2461324765" sldId="1111"/>
        </pc:sldMkLst>
        <pc:spChg chg="del">
          <ac:chgData name="Giorgio Cangioli" userId="44ab1370a64b2221" providerId="LiveId" clId="{86E41B37-5388-41E0-AE16-2E8A21D9DC54}" dt="2020-10-13T11:38:45.171" v="140" actId="478"/>
          <ac:spMkLst>
            <pc:docMk/>
            <pc:sldMk cId="2461324765" sldId="1111"/>
            <ac:spMk id="2" creationId="{B42BA8D1-7F9A-4763-BA62-E90C08F4A8AD}"/>
          </ac:spMkLst>
        </pc:spChg>
        <pc:spChg chg="add mod">
          <ac:chgData name="Giorgio Cangioli" userId="44ab1370a64b2221" providerId="LiveId" clId="{86E41B37-5388-41E0-AE16-2E8A21D9DC54}" dt="2020-10-13T11:31:41.752" v="76"/>
          <ac:spMkLst>
            <pc:docMk/>
            <pc:sldMk cId="2461324765" sldId="1111"/>
            <ac:spMk id="7" creationId="{0761746C-CB9D-4F00-BA55-94299E28EF41}"/>
          </ac:spMkLst>
        </pc:spChg>
        <pc:spChg chg="add mod">
          <ac:chgData name="Giorgio Cangioli" userId="44ab1370a64b2221" providerId="LiveId" clId="{86E41B37-5388-41E0-AE16-2E8A21D9DC54}" dt="2020-10-13T11:37:42.388" v="131" actId="255"/>
          <ac:spMkLst>
            <pc:docMk/>
            <pc:sldMk cId="2461324765" sldId="1111"/>
            <ac:spMk id="8" creationId="{4187FB16-6537-4791-8793-31F9160D03C0}"/>
          </ac:spMkLst>
        </pc:spChg>
        <pc:grpChg chg="add mod">
          <ac:chgData name="Giorgio Cangioli" userId="44ab1370a64b2221" providerId="LiveId" clId="{86E41B37-5388-41E0-AE16-2E8A21D9DC54}" dt="2020-10-13T11:38:33.091" v="139" actId="1076"/>
          <ac:grpSpMkLst>
            <pc:docMk/>
            <pc:sldMk cId="2461324765" sldId="1111"/>
            <ac:grpSpMk id="6" creationId="{C8A0CE0E-5935-460A-9499-A226012698BA}"/>
          </ac:grpSpMkLst>
        </pc:grpChg>
        <pc:graphicFrameChg chg="add mod">
          <ac:chgData name="Giorgio Cangioli" userId="44ab1370a64b2221" providerId="LiveId" clId="{86E41B37-5388-41E0-AE16-2E8A21D9DC54}" dt="2020-10-13T11:37:50.766" v="132" actId="1076"/>
          <ac:graphicFrameMkLst>
            <pc:docMk/>
            <pc:sldMk cId="2461324765" sldId="1111"/>
            <ac:graphicFrameMk id="3" creationId="{E7545B94-000E-4A17-9F67-EDFB36E2B0CF}"/>
          </ac:graphicFrameMkLst>
        </pc:graphicFrameChg>
        <pc:graphicFrameChg chg="mod">
          <ac:chgData name="Giorgio Cangioli" userId="44ab1370a64b2221" providerId="LiveId" clId="{86E41B37-5388-41E0-AE16-2E8A21D9DC54}" dt="2020-10-13T11:38:21.736" v="138" actId="14100"/>
          <ac:graphicFrameMkLst>
            <pc:docMk/>
            <pc:sldMk cId="2461324765" sldId="1111"/>
            <ac:graphicFrameMk id="4" creationId="{349EA5BC-4415-4E19-81C7-3B01C5A42E4E}"/>
          </ac:graphicFrameMkLst>
        </pc:graphicFrameChg>
      </pc:sldChg>
      <pc:sldChg chg="addSp new mod">
        <pc:chgData name="Giorgio Cangioli" userId="44ab1370a64b2221" providerId="LiveId" clId="{86E41B37-5388-41E0-AE16-2E8A21D9DC54}" dt="2020-10-13T14:26:55.906" v="142" actId="22"/>
        <pc:sldMkLst>
          <pc:docMk/>
          <pc:sldMk cId="2809405012" sldId="1112"/>
        </pc:sldMkLst>
        <pc:spChg chg="add">
          <ac:chgData name="Giorgio Cangioli" userId="44ab1370a64b2221" providerId="LiveId" clId="{86E41B37-5388-41E0-AE16-2E8A21D9DC54}" dt="2020-10-13T14:26:55.906" v="142" actId="22"/>
          <ac:spMkLst>
            <pc:docMk/>
            <pc:sldMk cId="2809405012" sldId="1112"/>
            <ac:spMk id="3" creationId="{A50C0124-A2EA-4C05-8F50-C02B1D01083D}"/>
          </ac:spMkLst>
        </pc:spChg>
      </pc:sldChg>
      <pc:sldMasterChg chg="del delSldLayout">
        <pc:chgData name="Giorgio Cangioli" userId="44ab1370a64b2221" providerId="LiveId" clId="{86E41B37-5388-41E0-AE16-2E8A21D9DC54}" dt="2020-10-13T11:21:10.775" v="15" actId="700"/>
        <pc:sldMasterMkLst>
          <pc:docMk/>
          <pc:sldMasterMk cId="0" sldId="2147483648"/>
        </pc:sldMasterMkLst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iorgio Cangioli" userId="44ab1370a64b2221" providerId="LiveId" clId="{86E41B37-5388-41E0-AE16-2E8A21D9DC54}" dt="2020-10-13T11:20:38.441" v="1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726645654" sldId="214748365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2857464885" sldId="2147483680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690128302" sldId="2147483681"/>
          </pc:sldLayoutMkLst>
        </pc:sldLayoutChg>
      </pc:sldMasterChg>
      <pc:sldMasterChg chg="new mod addSldLayout delSldLayout modSldLayout">
        <pc:chgData name="Giorgio Cangioli" userId="44ab1370a64b2221" providerId="LiveId" clId="{86E41B37-5388-41E0-AE16-2E8A21D9DC54}" dt="2020-10-13T11:20:15.705" v="11" actId="478"/>
        <pc:sldMasterMkLst>
          <pc:docMk/>
          <pc:sldMasterMk cId="3325731216" sldId="2147483682"/>
        </pc:sldMasterMkLst>
        <pc:sldLayoutChg chg="new del replId">
          <pc:chgData name="Giorgio Cangioli" userId="44ab1370a64b2221" providerId="LiveId" clId="{86E41B37-5388-41E0-AE16-2E8A21D9DC54}" dt="2020-10-13T11:20:08.648" v="1" actId="2696"/>
          <pc:sldLayoutMkLst>
            <pc:docMk/>
            <pc:sldMasterMk cId="3325731216" sldId="2147483682"/>
            <pc:sldLayoutMk cId="1848246257" sldId="2147483683"/>
          </pc:sldLayoutMkLst>
        </pc:sldLayoutChg>
        <pc:sldLayoutChg chg="new del replId">
          <pc:chgData name="Giorgio Cangioli" userId="44ab1370a64b2221" providerId="LiveId" clId="{86E41B37-5388-41E0-AE16-2E8A21D9DC54}" dt="2020-10-13T11:20:08.659" v="2" actId="2696"/>
          <pc:sldLayoutMkLst>
            <pc:docMk/>
            <pc:sldMasterMk cId="3325731216" sldId="2147483682"/>
            <pc:sldLayoutMk cId="2810706266" sldId="2147483684"/>
          </pc:sldLayoutMkLst>
        </pc:sldLayoutChg>
        <pc:sldLayoutChg chg="new del replId">
          <pc:chgData name="Giorgio Cangioli" userId="44ab1370a64b2221" providerId="LiveId" clId="{86E41B37-5388-41E0-AE16-2E8A21D9DC54}" dt="2020-10-13T11:20:08.667" v="3" actId="2696"/>
          <pc:sldLayoutMkLst>
            <pc:docMk/>
            <pc:sldMasterMk cId="3325731216" sldId="2147483682"/>
            <pc:sldLayoutMk cId="1764769444" sldId="2147483685"/>
          </pc:sldLayoutMkLst>
        </pc:sldLayoutChg>
        <pc:sldLayoutChg chg="new del replId">
          <pc:chgData name="Giorgio Cangioli" userId="44ab1370a64b2221" providerId="LiveId" clId="{86E41B37-5388-41E0-AE16-2E8A21D9DC54}" dt="2020-10-13T11:20:08.681" v="4" actId="2696"/>
          <pc:sldLayoutMkLst>
            <pc:docMk/>
            <pc:sldMasterMk cId="3325731216" sldId="2147483682"/>
            <pc:sldLayoutMk cId="229375010" sldId="2147483686"/>
          </pc:sldLayoutMkLst>
        </pc:sldLayoutChg>
        <pc:sldLayoutChg chg="new del replId">
          <pc:chgData name="Giorgio Cangioli" userId="44ab1370a64b2221" providerId="LiveId" clId="{86E41B37-5388-41E0-AE16-2E8A21D9DC54}" dt="2020-10-13T11:20:08.699" v="5" actId="2696"/>
          <pc:sldLayoutMkLst>
            <pc:docMk/>
            <pc:sldMasterMk cId="3325731216" sldId="2147483682"/>
            <pc:sldLayoutMk cId="4048660153" sldId="2147483687"/>
          </pc:sldLayoutMkLst>
        </pc:sldLayoutChg>
        <pc:sldLayoutChg chg="new del replId">
          <pc:chgData name="Giorgio Cangioli" userId="44ab1370a64b2221" providerId="LiveId" clId="{86E41B37-5388-41E0-AE16-2E8A21D9DC54}" dt="2020-10-13T11:20:08.706" v="6" actId="2696"/>
          <pc:sldLayoutMkLst>
            <pc:docMk/>
            <pc:sldMasterMk cId="3325731216" sldId="2147483682"/>
            <pc:sldLayoutMk cId="4216977892" sldId="2147483688"/>
          </pc:sldLayoutMkLst>
        </pc:sldLayoutChg>
        <pc:sldLayoutChg chg="delSp new mod replId">
          <pc:chgData name="Giorgio Cangioli" userId="44ab1370a64b2221" providerId="LiveId" clId="{86E41B37-5388-41E0-AE16-2E8A21D9DC54}" dt="2020-10-13T11:20:15.705" v="11" actId="478"/>
          <pc:sldLayoutMkLst>
            <pc:docMk/>
            <pc:sldMasterMk cId="3325731216" sldId="2147483682"/>
            <pc:sldLayoutMk cId="3400511903" sldId="2147483689"/>
          </pc:sldLayoutMkLst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2" creationId="{63207775-746D-423A-9516-D184E5E43F9F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3" creationId="{D2A2BAE9-4F5C-4631-9231-CC67FC456BE8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4" creationId="{F1C205E6-51BE-4600-899A-D070116A4629}"/>
            </ac:spMkLst>
          </pc:spChg>
        </pc:sldLayoutChg>
        <pc:sldLayoutChg chg="new del replId">
          <pc:chgData name="Giorgio Cangioli" userId="44ab1370a64b2221" providerId="LiveId" clId="{86E41B37-5388-41E0-AE16-2E8A21D9DC54}" dt="2020-10-13T11:20:11.805" v="7" actId="2696"/>
          <pc:sldLayoutMkLst>
            <pc:docMk/>
            <pc:sldMasterMk cId="3325731216" sldId="2147483682"/>
            <pc:sldLayoutMk cId="3205162787" sldId="2147483690"/>
          </pc:sldLayoutMkLst>
        </pc:sldLayoutChg>
        <pc:sldLayoutChg chg="new del replId">
          <pc:chgData name="Giorgio Cangioli" userId="44ab1370a64b2221" providerId="LiveId" clId="{86E41B37-5388-41E0-AE16-2E8A21D9DC54}" dt="2020-10-13T11:20:11.816" v="8" actId="2696"/>
          <pc:sldLayoutMkLst>
            <pc:docMk/>
            <pc:sldMasterMk cId="3325731216" sldId="2147483682"/>
            <pc:sldLayoutMk cId="2325668876" sldId="2147483691"/>
          </pc:sldLayoutMkLst>
        </pc:sldLayoutChg>
        <pc:sldLayoutChg chg="new del replId">
          <pc:chgData name="Giorgio Cangioli" userId="44ab1370a64b2221" providerId="LiveId" clId="{86E41B37-5388-41E0-AE16-2E8A21D9DC54}" dt="2020-10-13T11:20:11.829" v="9" actId="2696"/>
          <pc:sldLayoutMkLst>
            <pc:docMk/>
            <pc:sldMasterMk cId="3325731216" sldId="2147483682"/>
            <pc:sldLayoutMk cId="733463683" sldId="2147483692"/>
          </pc:sldLayoutMkLst>
        </pc:sldLayoutChg>
        <pc:sldLayoutChg chg="new del replId">
          <pc:chgData name="Giorgio Cangioli" userId="44ab1370a64b2221" providerId="LiveId" clId="{86E41B37-5388-41E0-AE16-2E8A21D9DC54}" dt="2020-10-13T11:20:11.839" v="10" actId="2696"/>
          <pc:sldLayoutMkLst>
            <pc:docMk/>
            <pc:sldMasterMk cId="3325731216" sldId="2147483682"/>
            <pc:sldLayoutMk cId="3543912612" sldId="2147483693"/>
          </pc:sldLayoutMkLst>
        </pc:sldLayoutChg>
      </pc:sldMasterChg>
    </pc:docChg>
  </pc:docChgLst>
  <pc:docChgLst>
    <pc:chgData name="Giorgio Cangioli" userId="44ab1370a64b2221" providerId="LiveId" clId="{8F712ED3-E4C6-4551-B0E3-AD50FC67D469}"/>
    <pc:docChg chg="custSel delSld modSld modSection">
      <pc:chgData name="Giorgio Cangioli" userId="44ab1370a64b2221" providerId="LiveId" clId="{8F712ED3-E4C6-4551-B0E3-AD50FC67D469}" dt="2020-10-13T09:19:41.232" v="67" actId="5793"/>
      <pc:docMkLst>
        <pc:docMk/>
      </pc:docMkLst>
      <pc:sldChg chg="modSp mod">
        <pc:chgData name="Giorgio Cangioli" userId="44ab1370a64b2221" providerId="LiveId" clId="{8F712ED3-E4C6-4551-B0E3-AD50FC67D469}" dt="2020-10-12T13:57:55.138" v="4" actId="6549"/>
        <pc:sldMkLst>
          <pc:docMk/>
          <pc:sldMk cId="0" sldId="256"/>
        </pc:sldMkLst>
        <pc:spChg chg="mod">
          <ac:chgData name="Giorgio Cangioli" userId="44ab1370a64b2221" providerId="LiveId" clId="{8F712ED3-E4C6-4551-B0E3-AD50FC67D469}" dt="2020-10-12T13:57:55.138" v="4" actId="6549"/>
          <ac:spMkLst>
            <pc:docMk/>
            <pc:sldMk cId="0" sldId="256"/>
            <ac:spMk id="202" creationId="{00000000-0000-0000-0000-000000000000}"/>
          </ac:spMkLst>
        </pc:spChg>
      </pc:sldChg>
      <pc:sldChg chg="del mod modShow">
        <pc:chgData name="Giorgio Cangioli" userId="44ab1370a64b2221" providerId="LiveId" clId="{8F712ED3-E4C6-4551-B0E3-AD50FC67D469}" dt="2020-10-12T13:57:45.938" v="3" actId="47"/>
        <pc:sldMkLst>
          <pc:docMk/>
          <pc:sldMk cId="1643988409" sldId="422"/>
        </pc:sldMkLst>
      </pc:sldChg>
      <pc:sldChg chg="del">
        <pc:chgData name="Giorgio Cangioli" userId="44ab1370a64b2221" providerId="LiveId" clId="{8F712ED3-E4C6-4551-B0E3-AD50FC67D469}" dt="2020-10-12T13:57:37.512" v="2" actId="47"/>
        <pc:sldMkLst>
          <pc:docMk/>
          <pc:sldMk cId="1841996725" sldId="1097"/>
        </pc:sldMkLst>
      </pc:sldChg>
      <pc:sldChg chg="del">
        <pc:chgData name="Giorgio Cangioli" userId="44ab1370a64b2221" providerId="LiveId" clId="{8F712ED3-E4C6-4551-B0E3-AD50FC67D469}" dt="2020-10-12T13:57:34.696" v="1" actId="47"/>
        <pc:sldMkLst>
          <pc:docMk/>
          <pc:sldMk cId="1212690685" sldId="1101"/>
        </pc:sldMkLst>
      </pc:sldChg>
      <pc:sldChg chg="modSp mod">
        <pc:chgData name="Giorgio Cangioli" userId="44ab1370a64b2221" providerId="LiveId" clId="{8F712ED3-E4C6-4551-B0E3-AD50FC67D469}" dt="2020-10-13T09:17:58.736" v="25" actId="20577"/>
        <pc:sldMkLst>
          <pc:docMk/>
          <pc:sldMk cId="2094931233" sldId="1102"/>
        </pc:sldMkLst>
        <pc:spChg chg="mod">
          <ac:chgData name="Giorgio Cangioli" userId="44ab1370a64b2221" providerId="LiveId" clId="{8F712ED3-E4C6-4551-B0E3-AD50FC67D469}" dt="2020-10-13T09:17:58.736" v="25" actId="20577"/>
          <ac:spMkLst>
            <pc:docMk/>
            <pc:sldMk cId="2094931233" sldId="1102"/>
            <ac:spMk id="13" creationId="{94C63D71-DA8E-43EB-855E-5C2405D2919D}"/>
          </ac:spMkLst>
        </pc:spChg>
      </pc:sldChg>
      <pc:sldChg chg="modSp mod">
        <pc:chgData name="Giorgio Cangioli" userId="44ab1370a64b2221" providerId="LiveId" clId="{8F712ED3-E4C6-4551-B0E3-AD50FC67D469}" dt="2020-10-13T09:17:46.759" v="17" actId="6549"/>
        <pc:sldMkLst>
          <pc:docMk/>
          <pc:sldMk cId="3591313954" sldId="1103"/>
        </pc:sldMkLst>
        <pc:spChg chg="mod">
          <ac:chgData name="Giorgio Cangioli" userId="44ab1370a64b2221" providerId="LiveId" clId="{8F712ED3-E4C6-4551-B0E3-AD50FC67D469}" dt="2020-10-13T09:17:46.759" v="17" actId="6549"/>
          <ac:spMkLst>
            <pc:docMk/>
            <pc:sldMk cId="3591313954" sldId="1103"/>
            <ac:spMk id="13" creationId="{AA3903CE-C342-4D30-A254-65C16D3F4A38}"/>
          </ac:spMkLst>
        </pc:spChg>
      </pc:sldChg>
      <pc:sldChg chg="delSp mod">
        <pc:chgData name="Giorgio Cangioli" userId="44ab1370a64b2221" providerId="LiveId" clId="{8F712ED3-E4C6-4551-B0E3-AD50FC67D469}" dt="2020-10-13T09:19:13.061" v="39" actId="478"/>
        <pc:sldMkLst>
          <pc:docMk/>
          <pc:sldMk cId="3374322984" sldId="1105"/>
        </pc:sldMkLst>
        <pc:spChg chg="del">
          <ac:chgData name="Giorgio Cangioli" userId="44ab1370a64b2221" providerId="LiveId" clId="{8F712ED3-E4C6-4551-B0E3-AD50FC67D469}" dt="2020-10-13T09:19:13.061" v="39" actId="478"/>
          <ac:spMkLst>
            <pc:docMk/>
            <pc:sldMk cId="3374322984" sldId="1105"/>
            <ac:spMk id="6" creationId="{90618205-6AC4-4DA7-8C34-FEE4730852A6}"/>
          </ac:spMkLst>
        </pc:spChg>
      </pc:sldChg>
      <pc:sldChg chg="modSp mod">
        <pc:chgData name="Giorgio Cangioli" userId="44ab1370a64b2221" providerId="LiveId" clId="{8F712ED3-E4C6-4551-B0E3-AD50FC67D469}" dt="2020-10-13T09:19:03.397" v="38" actId="20577"/>
        <pc:sldMkLst>
          <pc:docMk/>
          <pc:sldMk cId="261425363" sldId="1106"/>
        </pc:sldMkLst>
        <pc:spChg chg="mod">
          <ac:chgData name="Giorgio Cangioli" userId="44ab1370a64b2221" providerId="LiveId" clId="{8F712ED3-E4C6-4551-B0E3-AD50FC67D469}" dt="2020-10-13T09:19:03.397" v="38" actId="20577"/>
          <ac:spMkLst>
            <pc:docMk/>
            <pc:sldMk cId="261425363" sldId="1106"/>
            <ac:spMk id="19" creationId="{D9C0A50D-341D-4B97-A99D-9BBCCB95C538}"/>
          </ac:spMkLst>
        </pc:spChg>
      </pc:sldChg>
      <pc:sldChg chg="modSp mod">
        <pc:chgData name="Giorgio Cangioli" userId="44ab1370a64b2221" providerId="LiveId" clId="{8F712ED3-E4C6-4551-B0E3-AD50FC67D469}" dt="2020-10-13T09:19:41.232" v="67" actId="5793"/>
        <pc:sldMkLst>
          <pc:docMk/>
          <pc:sldMk cId="294174036" sldId="1107"/>
        </pc:sldMkLst>
        <pc:spChg chg="mod">
          <ac:chgData name="Giorgio Cangioli" userId="44ab1370a64b2221" providerId="LiveId" clId="{8F712ED3-E4C6-4551-B0E3-AD50FC67D469}" dt="2020-10-13T09:19:41.232" v="67" actId="5793"/>
          <ac:spMkLst>
            <pc:docMk/>
            <pc:sldMk cId="294174036" sldId="1107"/>
            <ac:spMk id="3" creationId="{D786CCF4-77BF-4057-B8E0-5178979A72A4}"/>
          </ac:spMkLst>
        </pc:spChg>
      </pc:sldChg>
      <pc:sldMasterChg chg="delSldLayout">
        <pc:chgData name="Giorgio Cangioli" userId="44ab1370a64b2221" providerId="LiveId" clId="{8F712ED3-E4C6-4551-B0E3-AD50FC67D469}" dt="2020-10-12T13:57:45.938" v="3" actId="47"/>
        <pc:sldMasterMkLst>
          <pc:docMk/>
          <pc:sldMasterMk cId="0" sldId="2147483648"/>
        </pc:sldMasterMkLst>
        <pc:sldLayoutChg chg="del">
          <pc:chgData name="Giorgio Cangioli" userId="44ab1370a64b2221" providerId="LiveId" clId="{8F712ED3-E4C6-4551-B0E3-AD50FC67D469}" dt="2020-10-12T13:57:45.938" v="3" actId="47"/>
          <pc:sldLayoutMkLst>
            <pc:docMk/>
            <pc:sldMasterMk cId="0" sldId="2147483648"/>
            <pc:sldLayoutMk cId="2640527593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29-0659-4B20-BCCA-616400B804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F36716A-9EFF-42D1-A0EF-76CFE971E79C}">
      <dgm:prSet phldrT="[Testo]" custT="1"/>
      <dgm:spPr/>
      <dgm:t>
        <a:bodyPr/>
        <a:lstStyle/>
        <a:p>
          <a:r>
            <a:rPr lang="it-IT" sz="1800" b="1" dirty="0"/>
            <a:t>The HL7 Project : </a:t>
          </a:r>
          <a:r>
            <a:rPr lang="it-IT" sz="1800" b="1" dirty="0" err="1"/>
            <a:t>FAIRness</a:t>
          </a:r>
          <a:r>
            <a:rPr lang="it-IT" sz="1800" b="1" dirty="0"/>
            <a:t> for FHIR </a:t>
          </a:r>
        </a:p>
      </dgm:t>
    </dgm:pt>
    <dgm:pt modelId="{6E88B5FE-50BD-4ED1-B86D-3D80A96C6FE1}" type="parTrans" cxnId="{8D47B3DA-3E47-41AA-B54C-B971BBD11305}">
      <dgm:prSet/>
      <dgm:spPr/>
      <dgm:t>
        <a:bodyPr/>
        <a:lstStyle/>
        <a:p>
          <a:endParaRPr lang="it-IT"/>
        </a:p>
      </dgm:t>
    </dgm:pt>
    <dgm:pt modelId="{C3B21AA3-67B3-4B0B-A389-D8982C7B2EA0}" type="sibTrans" cxnId="{8D47B3DA-3E47-41AA-B54C-B971BBD11305}">
      <dgm:prSet/>
      <dgm:spPr/>
      <dgm:t>
        <a:bodyPr/>
        <a:lstStyle/>
        <a:p>
          <a:endParaRPr lang="it-IT"/>
        </a:p>
      </dgm:t>
    </dgm:pt>
    <dgm:pt modelId="{34B6D0A7-95D7-486D-BD85-82E55F8BEBA2}">
      <dgm:prSet phldrT="[Testo]" custT="1"/>
      <dgm:spPr/>
      <dgm:t>
        <a:bodyPr/>
        <a:lstStyle/>
        <a:p>
          <a:r>
            <a:rPr lang="it-IT" sz="1800" b="1" dirty="0" err="1"/>
            <a:t>Develop</a:t>
          </a:r>
          <a:r>
            <a:rPr lang="it-IT" sz="1800" b="1" dirty="0"/>
            <a:t> the HL7 FHIR4FHIR IG </a:t>
          </a:r>
        </a:p>
      </dgm:t>
    </dgm:pt>
    <dgm:pt modelId="{A93537D2-5CE6-4BDB-9DD4-FED1466FECE8}" type="parTrans" cxnId="{C7E1E16E-624E-4B9A-8ABE-FBC63FCEC697}">
      <dgm:prSet/>
      <dgm:spPr/>
      <dgm:t>
        <a:bodyPr/>
        <a:lstStyle/>
        <a:p>
          <a:endParaRPr lang="it-IT"/>
        </a:p>
      </dgm:t>
    </dgm:pt>
    <dgm:pt modelId="{C09BE7D2-043D-4658-968A-216C7B9EEF46}" type="sibTrans" cxnId="{C7E1E16E-624E-4B9A-8ABE-FBC63FCEC697}">
      <dgm:prSet/>
      <dgm:spPr/>
      <dgm:t>
        <a:bodyPr/>
        <a:lstStyle/>
        <a:p>
          <a:endParaRPr lang="it-IT"/>
        </a:p>
      </dgm:t>
    </dgm:pt>
    <dgm:pt modelId="{04319096-8D61-417D-B55E-70D35BEAA8F6}">
      <dgm:prSet phldrT="[Testo]" custT="1"/>
      <dgm:spPr/>
      <dgm:t>
        <a:bodyPr/>
        <a:lstStyle/>
        <a:p>
          <a:r>
            <a:rPr lang="en-US" sz="1600" b="1" dirty="0"/>
            <a:t>Provide guidance on supporting data </a:t>
          </a:r>
          <a:r>
            <a:rPr lang="en-US" sz="1600" b="1" dirty="0" err="1"/>
            <a:t>FAIRness</a:t>
          </a:r>
          <a:r>
            <a:rPr lang="en-US" sz="1600" b="1" dirty="0"/>
            <a:t> by using HL7 FHIR </a:t>
          </a:r>
          <a:endParaRPr lang="it-IT" sz="1600" b="1" dirty="0"/>
        </a:p>
      </dgm:t>
    </dgm:pt>
    <dgm:pt modelId="{F47968A6-AF62-47EE-A512-B2898CF2EDB5}" type="parTrans" cxnId="{81360884-AAF9-44CB-B95C-5EDA4AD36590}">
      <dgm:prSet/>
      <dgm:spPr/>
      <dgm:t>
        <a:bodyPr/>
        <a:lstStyle/>
        <a:p>
          <a:endParaRPr lang="it-IT"/>
        </a:p>
      </dgm:t>
    </dgm:pt>
    <dgm:pt modelId="{2922ACDB-8827-4386-99EA-6FDD868F7BCA}" type="sibTrans" cxnId="{81360884-AAF9-44CB-B95C-5EDA4AD36590}">
      <dgm:prSet/>
      <dgm:spPr/>
      <dgm:t>
        <a:bodyPr/>
        <a:lstStyle/>
        <a:p>
          <a:endParaRPr lang="it-IT"/>
        </a:p>
      </dgm:t>
    </dgm:pt>
    <dgm:pt modelId="{BFC7622F-5D8C-47EF-8232-B871C96EFF3C}" type="pres">
      <dgm:prSet presAssocID="{3BDFDC29-0659-4B20-BCCA-616400B80401}" presName="outerComposite" presStyleCnt="0">
        <dgm:presLayoutVars>
          <dgm:chMax val="5"/>
          <dgm:dir/>
          <dgm:resizeHandles val="exact"/>
        </dgm:presLayoutVars>
      </dgm:prSet>
      <dgm:spPr/>
    </dgm:pt>
    <dgm:pt modelId="{4EC525B6-FF25-44BB-8ED1-45C8A9C0C52D}" type="pres">
      <dgm:prSet presAssocID="{3BDFDC29-0659-4B20-BCCA-616400B80401}" presName="dummyMaxCanvas" presStyleCnt="0">
        <dgm:presLayoutVars/>
      </dgm:prSet>
      <dgm:spPr/>
    </dgm:pt>
    <dgm:pt modelId="{F8D3E30B-A8DD-4073-8477-B0DADAB0F0E5}" type="pres">
      <dgm:prSet presAssocID="{3BDFDC29-0659-4B20-BCCA-616400B80401}" presName="ThreeNodes_1" presStyleLbl="node1" presStyleIdx="0" presStyleCnt="3" custLinFactNeighborX="-24408" custLinFactNeighborY="-49679">
        <dgm:presLayoutVars>
          <dgm:bulletEnabled val="1"/>
        </dgm:presLayoutVars>
      </dgm:prSet>
      <dgm:spPr/>
    </dgm:pt>
    <dgm:pt modelId="{CCCCAC1D-E7D6-4FA1-BB6B-6FC9CB6F2F45}" type="pres">
      <dgm:prSet presAssocID="{3BDFDC29-0659-4B20-BCCA-616400B80401}" presName="ThreeNodes_2" presStyleLbl="node1" presStyleIdx="1" presStyleCnt="3">
        <dgm:presLayoutVars>
          <dgm:bulletEnabled val="1"/>
        </dgm:presLayoutVars>
      </dgm:prSet>
      <dgm:spPr/>
    </dgm:pt>
    <dgm:pt modelId="{65058B5F-C6A7-41FA-989E-FC1235A43786}" type="pres">
      <dgm:prSet presAssocID="{3BDFDC29-0659-4B20-BCCA-616400B80401}" presName="ThreeNodes_3" presStyleLbl="node1" presStyleIdx="2" presStyleCnt="3">
        <dgm:presLayoutVars>
          <dgm:bulletEnabled val="1"/>
        </dgm:presLayoutVars>
      </dgm:prSet>
      <dgm:spPr/>
    </dgm:pt>
    <dgm:pt modelId="{F2437709-18FD-4EFF-9F27-5AE0F4C4D5B8}" type="pres">
      <dgm:prSet presAssocID="{3BDFDC29-0659-4B20-BCCA-616400B80401}" presName="ThreeConn_1-2" presStyleLbl="fgAccFollowNode1" presStyleIdx="0" presStyleCnt="2">
        <dgm:presLayoutVars>
          <dgm:bulletEnabled val="1"/>
        </dgm:presLayoutVars>
      </dgm:prSet>
      <dgm:spPr/>
    </dgm:pt>
    <dgm:pt modelId="{4409385B-242A-41A6-A129-3DBBCDD3546A}" type="pres">
      <dgm:prSet presAssocID="{3BDFDC29-0659-4B20-BCCA-616400B80401}" presName="ThreeConn_2-3" presStyleLbl="fgAccFollowNode1" presStyleIdx="1" presStyleCnt="2">
        <dgm:presLayoutVars>
          <dgm:bulletEnabled val="1"/>
        </dgm:presLayoutVars>
      </dgm:prSet>
      <dgm:spPr/>
    </dgm:pt>
    <dgm:pt modelId="{831BCB1D-31D1-4DA1-AE43-65330BCA6D09}" type="pres">
      <dgm:prSet presAssocID="{3BDFDC29-0659-4B20-BCCA-616400B80401}" presName="ThreeNodes_1_text" presStyleLbl="node1" presStyleIdx="2" presStyleCnt="3">
        <dgm:presLayoutVars>
          <dgm:bulletEnabled val="1"/>
        </dgm:presLayoutVars>
      </dgm:prSet>
      <dgm:spPr/>
    </dgm:pt>
    <dgm:pt modelId="{D9350D5D-1615-4F04-A0DC-79F42E3D5184}" type="pres">
      <dgm:prSet presAssocID="{3BDFDC29-0659-4B20-BCCA-616400B80401}" presName="ThreeNodes_2_text" presStyleLbl="node1" presStyleIdx="2" presStyleCnt="3">
        <dgm:presLayoutVars>
          <dgm:bulletEnabled val="1"/>
        </dgm:presLayoutVars>
      </dgm:prSet>
      <dgm:spPr/>
    </dgm:pt>
    <dgm:pt modelId="{FBD1F138-1531-4031-9630-8993E3712169}" type="pres">
      <dgm:prSet presAssocID="{3BDFDC29-0659-4B20-BCCA-616400B804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BDB723-9FEF-46D0-B84F-98AE51A6B6E7}" type="presOf" srcId="{2F36716A-9EFF-42D1-A0EF-76CFE971E79C}" destId="{F8D3E30B-A8DD-4073-8477-B0DADAB0F0E5}" srcOrd="0" destOrd="0" presId="urn:microsoft.com/office/officeart/2005/8/layout/vProcess5"/>
    <dgm:cxn modelId="{DFAE342B-4CE2-4F1E-AECE-475EE09A477C}" type="presOf" srcId="{C09BE7D2-043D-4658-968A-216C7B9EEF46}" destId="{4409385B-242A-41A6-A129-3DBBCDD3546A}" srcOrd="0" destOrd="0" presId="urn:microsoft.com/office/officeart/2005/8/layout/vProcess5"/>
    <dgm:cxn modelId="{D8EF452D-ABDB-4FF5-9D44-100E30BB3123}" type="presOf" srcId="{04319096-8D61-417D-B55E-70D35BEAA8F6}" destId="{65058B5F-C6A7-41FA-989E-FC1235A43786}" srcOrd="0" destOrd="0" presId="urn:microsoft.com/office/officeart/2005/8/layout/vProcess5"/>
    <dgm:cxn modelId="{C7E1E16E-624E-4B9A-8ABE-FBC63FCEC697}" srcId="{3BDFDC29-0659-4B20-BCCA-616400B80401}" destId="{34B6D0A7-95D7-486D-BD85-82E55F8BEBA2}" srcOrd="1" destOrd="0" parTransId="{A93537D2-5CE6-4BDB-9DD4-FED1466FECE8}" sibTransId="{C09BE7D2-043D-4658-968A-216C7B9EEF46}"/>
    <dgm:cxn modelId="{81360884-AAF9-44CB-B95C-5EDA4AD36590}" srcId="{3BDFDC29-0659-4B20-BCCA-616400B80401}" destId="{04319096-8D61-417D-B55E-70D35BEAA8F6}" srcOrd="2" destOrd="0" parTransId="{F47968A6-AF62-47EE-A512-B2898CF2EDB5}" sibTransId="{2922ACDB-8827-4386-99EA-6FDD868F7BCA}"/>
    <dgm:cxn modelId="{AAD80A8C-7D42-4953-AD61-4901414A65F8}" type="presOf" srcId="{C3B21AA3-67B3-4B0B-A389-D8982C7B2EA0}" destId="{F2437709-18FD-4EFF-9F27-5AE0F4C4D5B8}" srcOrd="0" destOrd="0" presId="urn:microsoft.com/office/officeart/2005/8/layout/vProcess5"/>
    <dgm:cxn modelId="{17296EA5-92AC-4CD2-A989-1313788D83EA}" type="presOf" srcId="{04319096-8D61-417D-B55E-70D35BEAA8F6}" destId="{FBD1F138-1531-4031-9630-8993E3712169}" srcOrd="1" destOrd="0" presId="urn:microsoft.com/office/officeart/2005/8/layout/vProcess5"/>
    <dgm:cxn modelId="{1D6CC1CF-B1E6-42E1-82AA-08C067362CBE}" type="presOf" srcId="{2F36716A-9EFF-42D1-A0EF-76CFE971E79C}" destId="{831BCB1D-31D1-4DA1-AE43-65330BCA6D09}" srcOrd="1" destOrd="0" presId="urn:microsoft.com/office/officeart/2005/8/layout/vProcess5"/>
    <dgm:cxn modelId="{7B5C1ED3-5B7F-421D-967C-288F57B4B0B7}" type="presOf" srcId="{3BDFDC29-0659-4B20-BCCA-616400B80401}" destId="{BFC7622F-5D8C-47EF-8232-B871C96EFF3C}" srcOrd="0" destOrd="0" presId="urn:microsoft.com/office/officeart/2005/8/layout/vProcess5"/>
    <dgm:cxn modelId="{1F568AD4-A43F-4D85-9E79-1561AF1597D2}" type="presOf" srcId="{34B6D0A7-95D7-486D-BD85-82E55F8BEBA2}" destId="{CCCCAC1D-E7D6-4FA1-BB6B-6FC9CB6F2F45}" srcOrd="0" destOrd="0" presId="urn:microsoft.com/office/officeart/2005/8/layout/vProcess5"/>
    <dgm:cxn modelId="{8D47B3DA-3E47-41AA-B54C-B971BBD11305}" srcId="{3BDFDC29-0659-4B20-BCCA-616400B80401}" destId="{2F36716A-9EFF-42D1-A0EF-76CFE971E79C}" srcOrd="0" destOrd="0" parTransId="{6E88B5FE-50BD-4ED1-B86D-3D80A96C6FE1}" sibTransId="{C3B21AA3-67B3-4B0B-A389-D8982C7B2EA0}"/>
    <dgm:cxn modelId="{7F2B94F3-5170-4B51-BE83-06CF77799B77}" type="presOf" srcId="{34B6D0A7-95D7-486D-BD85-82E55F8BEBA2}" destId="{D9350D5D-1615-4F04-A0DC-79F42E3D5184}" srcOrd="1" destOrd="0" presId="urn:microsoft.com/office/officeart/2005/8/layout/vProcess5"/>
    <dgm:cxn modelId="{ABD5C17F-8D0D-496F-85CD-0CBD4C55A61D}" type="presParOf" srcId="{BFC7622F-5D8C-47EF-8232-B871C96EFF3C}" destId="{4EC525B6-FF25-44BB-8ED1-45C8A9C0C52D}" srcOrd="0" destOrd="0" presId="urn:microsoft.com/office/officeart/2005/8/layout/vProcess5"/>
    <dgm:cxn modelId="{CD7126EA-12EA-4CA0-8650-384E10DE92B6}" type="presParOf" srcId="{BFC7622F-5D8C-47EF-8232-B871C96EFF3C}" destId="{F8D3E30B-A8DD-4073-8477-B0DADAB0F0E5}" srcOrd="1" destOrd="0" presId="urn:microsoft.com/office/officeart/2005/8/layout/vProcess5"/>
    <dgm:cxn modelId="{32DEACC6-5AE1-4A22-AEC3-F34691095C9D}" type="presParOf" srcId="{BFC7622F-5D8C-47EF-8232-B871C96EFF3C}" destId="{CCCCAC1D-E7D6-4FA1-BB6B-6FC9CB6F2F45}" srcOrd="2" destOrd="0" presId="urn:microsoft.com/office/officeart/2005/8/layout/vProcess5"/>
    <dgm:cxn modelId="{06F405E0-06A8-493B-BF1E-944A8D3F49BE}" type="presParOf" srcId="{BFC7622F-5D8C-47EF-8232-B871C96EFF3C}" destId="{65058B5F-C6A7-41FA-989E-FC1235A43786}" srcOrd="3" destOrd="0" presId="urn:microsoft.com/office/officeart/2005/8/layout/vProcess5"/>
    <dgm:cxn modelId="{BE298206-B546-4C22-AF11-32FD629A5942}" type="presParOf" srcId="{BFC7622F-5D8C-47EF-8232-B871C96EFF3C}" destId="{F2437709-18FD-4EFF-9F27-5AE0F4C4D5B8}" srcOrd="4" destOrd="0" presId="urn:microsoft.com/office/officeart/2005/8/layout/vProcess5"/>
    <dgm:cxn modelId="{9E7293F8-E168-4631-B6B6-6F728815E3FE}" type="presParOf" srcId="{BFC7622F-5D8C-47EF-8232-B871C96EFF3C}" destId="{4409385B-242A-41A6-A129-3DBBCDD3546A}" srcOrd="5" destOrd="0" presId="urn:microsoft.com/office/officeart/2005/8/layout/vProcess5"/>
    <dgm:cxn modelId="{3A223E7C-0152-40AC-9273-A99513C5A160}" type="presParOf" srcId="{BFC7622F-5D8C-47EF-8232-B871C96EFF3C}" destId="{831BCB1D-31D1-4DA1-AE43-65330BCA6D09}" srcOrd="6" destOrd="0" presId="urn:microsoft.com/office/officeart/2005/8/layout/vProcess5"/>
    <dgm:cxn modelId="{3C0AEB7D-9758-4552-94F9-E448CC56E850}" type="presParOf" srcId="{BFC7622F-5D8C-47EF-8232-B871C96EFF3C}" destId="{D9350D5D-1615-4F04-A0DC-79F42E3D5184}" srcOrd="7" destOrd="0" presId="urn:microsoft.com/office/officeart/2005/8/layout/vProcess5"/>
    <dgm:cxn modelId="{4B7C934C-7128-4C3E-A001-49276EAA7FC7}" type="presParOf" srcId="{BFC7622F-5D8C-47EF-8232-B871C96EFF3C}" destId="{FBD1F138-1531-4031-9630-8993E371216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95ECEA-4664-48B4-91BD-0279C88C3D4F}">
      <dgm:prSet phldrT="[Testo]" custT="1"/>
      <dgm:spPr/>
      <dgm:t>
        <a:bodyPr/>
        <a:lstStyle/>
        <a:p>
          <a:r>
            <a:rPr lang="en-US" sz="1100" b="1" noProof="0" dirty="0"/>
            <a:t>Sept 2020</a:t>
          </a:r>
        </a:p>
      </dgm:t>
    </dgm:pt>
    <dgm:pt modelId="{C50576A4-3F21-4027-A007-8F3CD59C9037}" type="par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7C2EE6F5-9DCB-4522-BE16-41F2290995D6}" type="sib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31360590-B7B6-4216-AFB1-C59822F31CE2}">
      <dgm:prSet phldrT="[Testo]"/>
      <dgm:spPr/>
      <dgm:t>
        <a:bodyPr/>
        <a:lstStyle/>
        <a:p>
          <a:r>
            <a:rPr lang="en-US" b="1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gm:t>
    </dgm:pt>
    <dgm:pt modelId="{799283F1-9914-4317-9920-CE5EEB3511E7}" type="par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347722F6-9E96-4E20-883B-F78BD2F8E685}" type="sib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840A9F82-C60A-4349-9E48-06BEF3D94F91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gm:t>
    </dgm:pt>
    <dgm:pt modelId="{4E9A8373-450C-45ED-B2B4-EECEDFC0F818}" type="par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7EEBD09C-730E-480F-B6B2-DF4A05C5C160}" type="sib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FE166D85-5905-49D4-AC1D-A2B1FA4D5A63}" type="pres">
      <dgm:prSet presAssocID="{FF95ECEA-4664-48B4-91BD-0279C88C3D4F}" presName="compNode" presStyleCnt="0"/>
      <dgm:spPr/>
    </dgm:pt>
    <dgm:pt modelId="{F57758F4-B738-425A-B147-0D3A19F6E40B}" type="pres">
      <dgm:prSet presAssocID="{FF95ECEA-4664-48B4-91BD-0279C88C3D4F}" presName="noGeometry" presStyleCnt="0"/>
      <dgm:spPr/>
    </dgm:pt>
    <dgm:pt modelId="{7908F79D-E2E2-498A-B894-44C5F5C0A206}" type="pres">
      <dgm:prSet presAssocID="{FF95ECEA-4664-48B4-91BD-0279C88C3D4F}" presName="childTextVisible" presStyleLbl="bgAccFollowNode1" presStyleIdx="0" presStyleCnt="3">
        <dgm:presLayoutVars>
          <dgm:bulletEnabled val="1"/>
        </dgm:presLayoutVars>
      </dgm:prSet>
      <dgm:spPr/>
    </dgm:pt>
    <dgm:pt modelId="{68DC9406-48D7-4DE0-A68F-1ABBBD99FA99}" type="pres">
      <dgm:prSet presAssocID="{FF95ECEA-4664-48B4-91BD-0279C88C3D4F}" presName="childTextHidden" presStyleLbl="bgAccFollowNode1" presStyleIdx="0" presStyleCnt="3"/>
      <dgm:spPr/>
    </dgm:pt>
    <dgm:pt modelId="{13EBB3D8-9FB6-4E9F-82C6-3E4DAB1CAD37}" type="pres">
      <dgm:prSet presAssocID="{FF95ECEA-4664-48B4-91BD-0279C88C3D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FAA72C3-49FA-4581-89E5-D9B40703432D}" type="pres">
      <dgm:prSet presAssocID="{FF95ECEA-4664-48B4-91BD-0279C88C3D4F}" presName="aSpace" presStyleCnt="0"/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1" presStyleCnt="3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1" presStyleCnt="3"/>
      <dgm:spPr/>
    </dgm:pt>
    <dgm:pt modelId="{6131D851-2972-4758-B59D-EFA64DA0E42C}" type="pres">
      <dgm:prSet presAssocID="{DDF69B30-3ADD-41A2-841B-50C31E6A4E4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2" presStyleCnt="3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2" presStyleCnt="3"/>
      <dgm:spPr/>
    </dgm:pt>
    <dgm:pt modelId="{00F7F04F-BFCD-4BFA-8176-753A95B1041F}" type="pres">
      <dgm:prSet presAssocID="{5B154089-65CC-4638-8315-FB5F435A686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C9BBB208-35EE-4A3C-BBEE-0F49EB7E4964}" srcId="{FF95ECEA-4664-48B4-91BD-0279C88C3D4F}" destId="{31360590-B7B6-4216-AFB1-C59822F31CE2}" srcOrd="0" destOrd="0" parTransId="{799283F1-9914-4317-9920-CE5EEB3511E7}" sibTransId="{347722F6-9E96-4E20-883B-F78BD2F8E685}"/>
    <dgm:cxn modelId="{EDBF1525-FA1B-474C-B868-19DA86B6F978}" type="presOf" srcId="{31360590-B7B6-4216-AFB1-C59822F31CE2}" destId="{7908F79D-E2E2-498A-B894-44C5F5C0A206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038B625F-14A5-4DC3-8730-F4CABB964053}" type="presOf" srcId="{31360590-B7B6-4216-AFB1-C59822F31CE2}" destId="{68DC9406-48D7-4DE0-A68F-1ABBBD99FA99}" srcOrd="1" destOrd="0" presId="urn:microsoft.com/office/officeart/2005/8/layout/hProcess6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02200277-1E82-4967-A003-88B7BAF0EB96}" type="presOf" srcId="{840A9F82-C60A-4349-9E48-06BEF3D94F91}" destId="{4FAD5A44-0C2F-45AA-8EAD-D37EA48D0950}" srcOrd="1" destOrd="0" presId="urn:microsoft.com/office/officeart/2005/8/layout/hProcess6"/>
    <dgm:cxn modelId="{7080A157-1927-4547-8CD6-3E681F780A7F}" srcId="{FF3F30D8-8E1D-4450-A210-D05386434596}" destId="{DDF69B30-3ADD-41A2-841B-50C31E6A4E4E}" srcOrd="1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BFB3599-0345-4DD5-8464-3FF96547C492}" type="presOf" srcId="{FF95ECEA-4664-48B4-91BD-0279C88C3D4F}" destId="{13EBB3D8-9FB6-4E9F-82C6-3E4DAB1CAD37}" srcOrd="0" destOrd="0" presId="urn:microsoft.com/office/officeart/2005/8/layout/hProcess6"/>
    <dgm:cxn modelId="{ECBCC8AC-44BF-453F-A3D9-22495D6B59AB}" srcId="{DDF69B30-3ADD-41A2-841B-50C31E6A4E4E}" destId="{840A9F82-C60A-4349-9E48-06BEF3D94F91}" srcOrd="0" destOrd="0" parTransId="{4E9A8373-450C-45ED-B2B4-EECEDFC0F818}" sibTransId="{7EEBD09C-730E-480F-B6B2-DF4A05C5C160}"/>
    <dgm:cxn modelId="{7E6249B0-2B57-4428-A761-8E6576A96CC0}" srcId="{FF3F30D8-8E1D-4450-A210-D05386434596}" destId="{5B154089-65CC-4638-8315-FB5F435A6865}" srcOrd="2" destOrd="0" parTransId="{9A41D748-D145-4DFF-A327-2A098A4696B2}" sibTransId="{70AD1E0E-988D-4B4C-B6EF-99E538DB6612}"/>
    <dgm:cxn modelId="{DB611DB6-8F8C-4E6F-A53D-864EAA0FEFDC}" srcId="{FF3F30D8-8E1D-4450-A210-D05386434596}" destId="{FF95ECEA-4664-48B4-91BD-0279C88C3D4F}" srcOrd="0" destOrd="0" parTransId="{C50576A4-3F21-4027-A007-8F3CD59C9037}" sibTransId="{7C2EE6F5-9DCB-4522-BE16-41F2290995D6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EE0059CD-55B2-4C71-8A8C-5F33D101578B}" type="presOf" srcId="{840A9F82-C60A-4349-9E48-06BEF3D94F91}" destId="{F896B656-7976-4813-8658-164BD266BD77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9DCDC6C6-E112-48D0-9390-995AFE4056BE}" type="presParOf" srcId="{A26AB7C9-0BB4-4040-A423-2ACA59725999}" destId="{FE166D85-5905-49D4-AC1D-A2B1FA4D5A63}" srcOrd="0" destOrd="0" presId="urn:microsoft.com/office/officeart/2005/8/layout/hProcess6"/>
    <dgm:cxn modelId="{0913F1E2-413A-48BA-A3E1-C1CB7F7FB85C}" type="presParOf" srcId="{FE166D85-5905-49D4-AC1D-A2B1FA4D5A63}" destId="{F57758F4-B738-425A-B147-0D3A19F6E40B}" srcOrd="0" destOrd="0" presId="urn:microsoft.com/office/officeart/2005/8/layout/hProcess6"/>
    <dgm:cxn modelId="{2998D57B-6C25-4012-AAA6-30C88CFC747C}" type="presParOf" srcId="{FE166D85-5905-49D4-AC1D-A2B1FA4D5A63}" destId="{7908F79D-E2E2-498A-B894-44C5F5C0A206}" srcOrd="1" destOrd="0" presId="urn:microsoft.com/office/officeart/2005/8/layout/hProcess6"/>
    <dgm:cxn modelId="{A59139FC-3158-4166-810C-B127419D39EA}" type="presParOf" srcId="{FE166D85-5905-49D4-AC1D-A2B1FA4D5A63}" destId="{68DC9406-48D7-4DE0-A68F-1ABBBD99FA99}" srcOrd="2" destOrd="0" presId="urn:microsoft.com/office/officeart/2005/8/layout/hProcess6"/>
    <dgm:cxn modelId="{AE2967F9-6347-4C08-A9B4-CF526F687A42}" type="presParOf" srcId="{FE166D85-5905-49D4-AC1D-A2B1FA4D5A63}" destId="{13EBB3D8-9FB6-4E9F-82C6-3E4DAB1CAD37}" srcOrd="3" destOrd="0" presId="urn:microsoft.com/office/officeart/2005/8/layout/hProcess6"/>
    <dgm:cxn modelId="{BA35FEA8-617F-4D7D-A5CA-23554B8359C5}" type="presParOf" srcId="{A26AB7C9-0BB4-4040-A423-2ACA59725999}" destId="{BFAA72C3-49FA-4581-89E5-D9B40703432D}" srcOrd="1" destOrd="0" presId="urn:microsoft.com/office/officeart/2005/8/layout/hProcess6"/>
    <dgm:cxn modelId="{657C4F55-1A60-417C-B450-FEF827ABD8CF}" type="presParOf" srcId="{A26AB7C9-0BB4-4040-A423-2ACA59725999}" destId="{154319B1-2FA7-4FA7-9801-95034435BAD0}" srcOrd="2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3" destOrd="0" presId="urn:microsoft.com/office/officeart/2005/8/layout/hProcess6"/>
    <dgm:cxn modelId="{6936C002-18E2-4EAE-8E61-40096DBB74E1}" type="presParOf" srcId="{A26AB7C9-0BB4-4040-A423-2ACA59725999}" destId="{A913A88C-D565-44D8-BF89-30AA364DB2F8}" srcOrd="4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2021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2021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 custT="1"/>
      <dgm:spPr/>
      <dgm:t>
        <a:bodyPr/>
        <a:lstStyle/>
        <a:p>
          <a:r>
            <a:rPr lang="en-US" sz="1050" b="1" noProof="0" dirty="0"/>
            <a:t>STU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/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2023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2023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7C626EE-9482-480F-A5E2-FAC058D2ABCD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5C76D499-3BC5-4218-93C3-9C0AF8CE28C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it-IT" b="1" dirty="0" err="1"/>
            <a:t>Jan</a:t>
          </a:r>
          <a:r>
            <a:rPr lang="it-IT" b="1" dirty="0"/>
            <a:t> 2021</a:t>
          </a:r>
        </a:p>
      </dgm:t>
    </dgm:pt>
    <dgm:pt modelId="{EDDD015D-CDDD-46C0-B5C9-E1E831ACFD48}" type="par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61CA9AB1-B88F-4FDD-A106-9520664ADBBE}" type="sib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A7042B1A-EFA0-4A20-B0C3-F453002F1E4A}">
      <dgm:prSet phldrT="[Testo]" custT="1"/>
      <dgm:spPr/>
      <dgm:t>
        <a:bodyPr/>
        <a:lstStyle/>
        <a:p>
          <a:r>
            <a:rPr lang="it-IT" sz="1050" b="1" dirty="0" err="1"/>
            <a:t>May</a:t>
          </a:r>
          <a:r>
            <a:rPr lang="it-IT" sz="1050" b="1" dirty="0"/>
            <a:t> 2021</a:t>
          </a:r>
        </a:p>
      </dgm:t>
    </dgm:pt>
    <dgm:pt modelId="{0FA84FD6-6187-47F0-9164-6B2582C25D77}" type="par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A9F4F13D-10DC-445E-806C-FD01133F35E5}" type="sib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1EBA96BA-E688-4057-984E-0F962896BCA7}">
      <dgm:prSet phldrT="[Testo]" custT="1"/>
      <dgm:spPr/>
      <dgm:t>
        <a:bodyPr/>
        <a:lstStyle/>
        <a:p>
          <a:r>
            <a:rPr lang="it-IT" sz="1050" b="1" dirty="0"/>
            <a:t>Sep 2021</a:t>
          </a:r>
        </a:p>
      </dgm:t>
    </dgm:pt>
    <dgm:pt modelId="{348011EF-9B3E-4E2C-A23B-F1B430F60E52}" type="par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9A134FA3-9015-43CB-BD84-C16F19B4772B}" type="sib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CC4AC06A-5824-4B98-B80B-EC5D6BDD1BC4}">
      <dgm:prSet phldrT="[Testo]" custT="1"/>
      <dgm:spPr/>
      <dgm:t>
        <a:bodyPr/>
        <a:lstStyle/>
        <a:p>
          <a:r>
            <a:rPr lang="it-IT" sz="1050" b="1" dirty="0" err="1"/>
            <a:t>Jan</a:t>
          </a:r>
          <a:r>
            <a:rPr lang="it-IT" sz="1050" b="1" dirty="0"/>
            <a:t> 2022</a:t>
          </a:r>
        </a:p>
      </dgm:t>
    </dgm:pt>
    <dgm:pt modelId="{47C399C7-B38D-42DC-A8BF-3C3751510684}" type="par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13FCCBE6-9EC4-4F34-A32A-F1116D9C6C48}" type="sib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3934FE5C-22F8-4025-9C37-FD6EABBE6954}">
      <dgm:prSet phldrT="[Testo]" custT="1"/>
      <dgm:spPr/>
      <dgm:t>
        <a:bodyPr/>
        <a:lstStyle/>
        <a:p>
          <a:r>
            <a:rPr lang="it-IT" sz="1050" b="1" dirty="0"/>
            <a:t>…</a:t>
          </a:r>
        </a:p>
      </dgm:t>
    </dgm:pt>
    <dgm:pt modelId="{AEABF7F3-562A-44B3-913D-4E4E36613E6E}" type="par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2126B9EF-49A7-4843-A827-96D2553A5739}" type="sib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FE89A5CE-7EC2-4A24-BD58-59F10EF05DE1}">
      <dgm:prSet phldrT="[Testo]" custT="1"/>
      <dgm:spPr/>
      <dgm:t>
        <a:bodyPr/>
        <a:lstStyle/>
        <a:p>
          <a:r>
            <a:rPr lang="it-IT" sz="1050" b="1" dirty="0"/>
            <a:t>Sep 2023</a:t>
          </a:r>
        </a:p>
      </dgm:t>
    </dgm:pt>
    <dgm:pt modelId="{F635A361-7267-4E6C-878A-9A9D3228FAA8}" type="par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469270D9-2D00-45CE-8769-551A6F3DB878}" type="sib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6CF934D3-B3D3-4B2E-9792-B8BCB5BA4045}">
      <dgm:prSet phldrT="[Testo]" custT="1"/>
      <dgm:spPr/>
      <dgm:t>
        <a:bodyPr/>
        <a:lstStyle/>
        <a:p>
          <a:r>
            <a:rPr lang="it-IT" sz="1050" b="1" dirty="0"/>
            <a:t>….</a:t>
          </a:r>
        </a:p>
      </dgm:t>
    </dgm:pt>
    <dgm:pt modelId="{04E9FFE3-7AE3-43E8-B1F8-4EA3EB6A2E5A}" type="par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6F13DE73-8705-48A7-B856-C84F99365387}" type="sib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4F50BED7-ECB5-4522-BF0C-7D19EB35E5BC}" type="pres">
      <dgm:prSet presAssocID="{F7C626EE-9482-480F-A5E2-FAC058D2ABCD}" presName="Name0" presStyleCnt="0">
        <dgm:presLayoutVars>
          <dgm:dir/>
          <dgm:animLvl val="lvl"/>
          <dgm:resizeHandles val="exact"/>
        </dgm:presLayoutVars>
      </dgm:prSet>
      <dgm:spPr/>
    </dgm:pt>
    <dgm:pt modelId="{E54561FD-6967-4AEF-9CCA-9FAB750B57D2}" type="pres">
      <dgm:prSet presAssocID="{5C76D499-3BC5-4218-93C3-9C0AF8CE28C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44FA7A2-F145-4359-8021-94F7966C2C0D}" type="pres">
      <dgm:prSet presAssocID="{61CA9AB1-B88F-4FDD-A106-9520664ADBBE}" presName="parTxOnlySpace" presStyleCnt="0"/>
      <dgm:spPr/>
    </dgm:pt>
    <dgm:pt modelId="{41E67AE6-991E-4CD2-8647-FC776AA23A23}" type="pres">
      <dgm:prSet presAssocID="{A7042B1A-EFA0-4A20-B0C3-F453002F1E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263346F-E93B-45E2-A708-F8FF739AE28D}" type="pres">
      <dgm:prSet presAssocID="{A9F4F13D-10DC-445E-806C-FD01133F35E5}" presName="parTxOnlySpace" presStyleCnt="0"/>
      <dgm:spPr/>
    </dgm:pt>
    <dgm:pt modelId="{7DCCFD7F-E1B6-419B-BD40-E2BBEBE8DA07}" type="pres">
      <dgm:prSet presAssocID="{1EBA96BA-E688-4057-984E-0F962896BCA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430D747-EE8F-4C42-B23A-8A5070446D3F}" type="pres">
      <dgm:prSet presAssocID="{9A134FA3-9015-43CB-BD84-C16F19B4772B}" presName="parTxOnlySpace" presStyleCnt="0"/>
      <dgm:spPr/>
    </dgm:pt>
    <dgm:pt modelId="{D77070E5-826D-424F-A25A-326514A08D03}" type="pres">
      <dgm:prSet presAssocID="{CC4AC06A-5824-4B98-B80B-EC5D6BDD1BC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A88BB25-1501-4D5F-A2B2-5DE936D096DA}" type="pres">
      <dgm:prSet presAssocID="{13FCCBE6-9EC4-4F34-A32A-F1116D9C6C48}" presName="parTxOnlySpace" presStyleCnt="0"/>
      <dgm:spPr/>
    </dgm:pt>
    <dgm:pt modelId="{CFE8F7D0-18F9-4609-A3A8-58B663458BCE}" type="pres">
      <dgm:prSet presAssocID="{3934FE5C-22F8-4025-9C37-FD6EABBE69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7C40997-0F9B-4F5F-884B-93EA5374BA9A}" type="pres">
      <dgm:prSet presAssocID="{2126B9EF-49A7-4843-A827-96D2553A5739}" presName="parTxOnlySpace" presStyleCnt="0"/>
      <dgm:spPr/>
    </dgm:pt>
    <dgm:pt modelId="{BE87C50E-4153-4A07-9DB7-FCFB3798F036}" type="pres">
      <dgm:prSet presAssocID="{FE89A5CE-7EC2-4A24-BD58-59F10EF05DE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1561D6F-C884-4459-9D30-57B7B6EDED83}" type="pres">
      <dgm:prSet presAssocID="{469270D9-2D00-45CE-8769-551A6F3DB878}" presName="parTxOnlySpace" presStyleCnt="0"/>
      <dgm:spPr/>
    </dgm:pt>
    <dgm:pt modelId="{F12C39B7-A997-4A42-8CB5-4B7986DAF69C}" type="pres">
      <dgm:prSet presAssocID="{6CF934D3-B3D3-4B2E-9792-B8BCB5BA40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3D11807-C9EB-486C-909F-8F7BA8B815CB}" srcId="{F7C626EE-9482-480F-A5E2-FAC058D2ABCD}" destId="{FE89A5CE-7EC2-4A24-BD58-59F10EF05DE1}" srcOrd="5" destOrd="0" parTransId="{F635A361-7267-4E6C-878A-9A9D3228FAA8}" sibTransId="{469270D9-2D00-45CE-8769-551A6F3DB878}"/>
    <dgm:cxn modelId="{08237B0C-A4E2-4074-B69E-BAE4AA20AD93}" type="presOf" srcId="{5C76D499-3BC5-4218-93C3-9C0AF8CE28C6}" destId="{E54561FD-6967-4AEF-9CCA-9FAB750B57D2}" srcOrd="0" destOrd="0" presId="urn:microsoft.com/office/officeart/2005/8/layout/chevron1"/>
    <dgm:cxn modelId="{D9A3732B-E506-419A-88F3-E14EFE7FCAF7}" srcId="{F7C626EE-9482-480F-A5E2-FAC058D2ABCD}" destId="{3934FE5C-22F8-4025-9C37-FD6EABBE6954}" srcOrd="4" destOrd="0" parTransId="{AEABF7F3-562A-44B3-913D-4E4E36613E6E}" sibTransId="{2126B9EF-49A7-4843-A827-96D2553A5739}"/>
    <dgm:cxn modelId="{AD535B2C-2E17-4955-856B-FF6918D0F5A2}" srcId="{F7C626EE-9482-480F-A5E2-FAC058D2ABCD}" destId="{CC4AC06A-5824-4B98-B80B-EC5D6BDD1BC4}" srcOrd="3" destOrd="0" parTransId="{47C399C7-B38D-42DC-A8BF-3C3751510684}" sibTransId="{13FCCBE6-9EC4-4F34-A32A-F1116D9C6C48}"/>
    <dgm:cxn modelId="{A1560B30-918B-4288-A866-6053DEEC794E}" srcId="{F7C626EE-9482-480F-A5E2-FAC058D2ABCD}" destId="{1EBA96BA-E688-4057-984E-0F962896BCA7}" srcOrd="2" destOrd="0" parTransId="{348011EF-9B3E-4E2C-A23B-F1B430F60E52}" sibTransId="{9A134FA3-9015-43CB-BD84-C16F19B4772B}"/>
    <dgm:cxn modelId="{1D3D473C-61A4-47BD-A24B-AF95D72858BC}" type="presOf" srcId="{3934FE5C-22F8-4025-9C37-FD6EABBE6954}" destId="{CFE8F7D0-18F9-4609-A3A8-58B663458BCE}" srcOrd="0" destOrd="0" presId="urn:microsoft.com/office/officeart/2005/8/layout/chevron1"/>
    <dgm:cxn modelId="{8A25B13C-D3ED-4494-AFBA-36E3B6E8E2F9}" srcId="{F7C626EE-9482-480F-A5E2-FAC058D2ABCD}" destId="{6CF934D3-B3D3-4B2E-9792-B8BCB5BA4045}" srcOrd="6" destOrd="0" parTransId="{04E9FFE3-7AE3-43E8-B1F8-4EA3EB6A2E5A}" sibTransId="{6F13DE73-8705-48A7-B856-C84F99365387}"/>
    <dgm:cxn modelId="{BAA4BC7A-D558-40D0-B0C4-16A053FED5E2}" srcId="{F7C626EE-9482-480F-A5E2-FAC058D2ABCD}" destId="{A7042B1A-EFA0-4A20-B0C3-F453002F1E4A}" srcOrd="1" destOrd="0" parTransId="{0FA84FD6-6187-47F0-9164-6B2582C25D77}" sibTransId="{A9F4F13D-10DC-445E-806C-FD01133F35E5}"/>
    <dgm:cxn modelId="{436D2C84-03AB-4A17-B877-1EB2D1116E3F}" type="presOf" srcId="{CC4AC06A-5824-4B98-B80B-EC5D6BDD1BC4}" destId="{D77070E5-826D-424F-A25A-326514A08D03}" srcOrd="0" destOrd="0" presId="urn:microsoft.com/office/officeart/2005/8/layout/chevron1"/>
    <dgm:cxn modelId="{6A11D69C-C7B3-45E5-AA13-92D7566370D7}" type="presOf" srcId="{1EBA96BA-E688-4057-984E-0F962896BCA7}" destId="{7DCCFD7F-E1B6-419B-BD40-E2BBEBE8DA07}" srcOrd="0" destOrd="0" presId="urn:microsoft.com/office/officeart/2005/8/layout/chevron1"/>
    <dgm:cxn modelId="{930BBFA6-93DD-44C0-A505-FEF983CAEDF5}" type="presOf" srcId="{F7C626EE-9482-480F-A5E2-FAC058D2ABCD}" destId="{4F50BED7-ECB5-4522-BF0C-7D19EB35E5BC}" srcOrd="0" destOrd="0" presId="urn:microsoft.com/office/officeart/2005/8/layout/chevron1"/>
    <dgm:cxn modelId="{AA2D28A9-8687-4218-9F8B-1F9623B40F64}" type="presOf" srcId="{6CF934D3-B3D3-4B2E-9792-B8BCB5BA4045}" destId="{F12C39B7-A997-4A42-8CB5-4B7986DAF69C}" srcOrd="0" destOrd="0" presId="urn:microsoft.com/office/officeart/2005/8/layout/chevron1"/>
    <dgm:cxn modelId="{6CEDB5D9-6B9C-4151-98FA-7A1EEB443A28}" srcId="{F7C626EE-9482-480F-A5E2-FAC058D2ABCD}" destId="{5C76D499-3BC5-4218-93C3-9C0AF8CE28C6}" srcOrd="0" destOrd="0" parTransId="{EDDD015D-CDDD-46C0-B5C9-E1E831ACFD48}" sibTransId="{61CA9AB1-B88F-4FDD-A106-9520664ADBBE}"/>
    <dgm:cxn modelId="{B6A14FE3-ADB0-4742-9A54-D609A1DF1EB6}" type="presOf" srcId="{A7042B1A-EFA0-4A20-B0C3-F453002F1E4A}" destId="{41E67AE6-991E-4CD2-8647-FC776AA23A23}" srcOrd="0" destOrd="0" presId="urn:microsoft.com/office/officeart/2005/8/layout/chevron1"/>
    <dgm:cxn modelId="{38E0E8E6-0BD2-4FD6-A8E4-0E20CEDCA0B8}" type="presOf" srcId="{FE89A5CE-7EC2-4A24-BD58-59F10EF05DE1}" destId="{BE87C50E-4153-4A07-9DB7-FCFB3798F036}" srcOrd="0" destOrd="0" presId="urn:microsoft.com/office/officeart/2005/8/layout/chevron1"/>
    <dgm:cxn modelId="{92DB6EC9-EC74-436F-A0B1-9FB5123922B2}" type="presParOf" srcId="{4F50BED7-ECB5-4522-BF0C-7D19EB35E5BC}" destId="{E54561FD-6967-4AEF-9CCA-9FAB750B57D2}" srcOrd="0" destOrd="0" presId="urn:microsoft.com/office/officeart/2005/8/layout/chevron1"/>
    <dgm:cxn modelId="{5C99A86C-72AF-4058-BB84-32FEC9FF2F9A}" type="presParOf" srcId="{4F50BED7-ECB5-4522-BF0C-7D19EB35E5BC}" destId="{D44FA7A2-F145-4359-8021-94F7966C2C0D}" srcOrd="1" destOrd="0" presId="urn:microsoft.com/office/officeart/2005/8/layout/chevron1"/>
    <dgm:cxn modelId="{77F65A47-5C60-4996-9E05-9C0561DA49FE}" type="presParOf" srcId="{4F50BED7-ECB5-4522-BF0C-7D19EB35E5BC}" destId="{41E67AE6-991E-4CD2-8647-FC776AA23A23}" srcOrd="2" destOrd="0" presId="urn:microsoft.com/office/officeart/2005/8/layout/chevron1"/>
    <dgm:cxn modelId="{12358C53-8F5B-40B4-847B-327F52FCCF4F}" type="presParOf" srcId="{4F50BED7-ECB5-4522-BF0C-7D19EB35E5BC}" destId="{A263346F-E93B-45E2-A708-F8FF739AE28D}" srcOrd="3" destOrd="0" presId="urn:microsoft.com/office/officeart/2005/8/layout/chevron1"/>
    <dgm:cxn modelId="{07B34CC5-A487-42A1-ACEF-0C21211EF62B}" type="presParOf" srcId="{4F50BED7-ECB5-4522-BF0C-7D19EB35E5BC}" destId="{7DCCFD7F-E1B6-419B-BD40-E2BBEBE8DA07}" srcOrd="4" destOrd="0" presId="urn:microsoft.com/office/officeart/2005/8/layout/chevron1"/>
    <dgm:cxn modelId="{29029021-3ACC-46A4-BDEC-0669F04E5B05}" type="presParOf" srcId="{4F50BED7-ECB5-4522-BF0C-7D19EB35E5BC}" destId="{2430D747-EE8F-4C42-B23A-8A5070446D3F}" srcOrd="5" destOrd="0" presId="urn:microsoft.com/office/officeart/2005/8/layout/chevron1"/>
    <dgm:cxn modelId="{803FC674-1AE0-4888-992A-6C5895AFBC16}" type="presParOf" srcId="{4F50BED7-ECB5-4522-BF0C-7D19EB35E5BC}" destId="{D77070E5-826D-424F-A25A-326514A08D03}" srcOrd="6" destOrd="0" presId="urn:microsoft.com/office/officeart/2005/8/layout/chevron1"/>
    <dgm:cxn modelId="{5607630B-C288-4F7E-B02B-1AC69C2917DD}" type="presParOf" srcId="{4F50BED7-ECB5-4522-BF0C-7D19EB35E5BC}" destId="{4A88BB25-1501-4D5F-A2B2-5DE936D096DA}" srcOrd="7" destOrd="0" presId="urn:microsoft.com/office/officeart/2005/8/layout/chevron1"/>
    <dgm:cxn modelId="{4B0ECFC8-CE73-4E0F-9639-F73F225FFBE5}" type="presParOf" srcId="{4F50BED7-ECB5-4522-BF0C-7D19EB35E5BC}" destId="{CFE8F7D0-18F9-4609-A3A8-58B663458BCE}" srcOrd="8" destOrd="0" presId="urn:microsoft.com/office/officeart/2005/8/layout/chevron1"/>
    <dgm:cxn modelId="{0CCD2BFC-DC77-4C68-B03D-F75EC0DA6E8E}" type="presParOf" srcId="{4F50BED7-ECB5-4522-BF0C-7D19EB35E5BC}" destId="{47C40997-0F9B-4F5F-884B-93EA5374BA9A}" srcOrd="9" destOrd="0" presId="urn:microsoft.com/office/officeart/2005/8/layout/chevron1"/>
    <dgm:cxn modelId="{867DC16A-E68A-4B6B-897C-D83F1085AB15}" type="presParOf" srcId="{4F50BED7-ECB5-4522-BF0C-7D19EB35E5BC}" destId="{BE87C50E-4153-4A07-9DB7-FCFB3798F036}" srcOrd="10" destOrd="0" presId="urn:microsoft.com/office/officeart/2005/8/layout/chevron1"/>
    <dgm:cxn modelId="{7C62B52B-EECF-4615-B5D6-50BDD94A7727}" type="presParOf" srcId="{4F50BED7-ECB5-4522-BF0C-7D19EB35E5BC}" destId="{71561D6F-C884-4459-9D30-57B7B6EDED83}" srcOrd="11" destOrd="0" presId="urn:microsoft.com/office/officeart/2005/8/layout/chevron1"/>
    <dgm:cxn modelId="{1BCA6BFA-217F-40C9-B9F9-1E1E6E3E3AA3}" type="presParOf" srcId="{4F50BED7-ECB5-4522-BF0C-7D19EB35E5BC}" destId="{F12C39B7-A997-4A42-8CB5-4B7986DAF69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and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 dirty="0"/>
            <a:t>Analyze how RDA FAIR Maturity indicators and Reproducible Health Data Services recommendations   are supported</a:t>
          </a:r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</a:t>
          </a:r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4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4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8104001B-4D04-44FF-A757-600765B4128E}" type="pres">
      <dgm:prSet presAssocID="{6EB2060F-3133-4A94-BFF1-A49B5C2A1606}" presName="node" presStyleLbl="node1" presStyleIdx="2" presStyleCnt="4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3" destOrd="0" parTransId="{698B9652-0B8C-4B90-9D56-070DEE6DCAE8}" sibTransId="{11FE254D-4F6E-4156-AC40-E1C3FFA77E75}"/>
    <dgm:cxn modelId="{E330CF99-CA48-44B1-BCF6-BE648CDF8447}" srcId="{42F80468-2429-4BDF-8C68-B66952DD4C0F}" destId="{6EB2060F-3133-4A94-BFF1-A49B5C2A1606}" srcOrd="2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B7FF6073-2789-4694-B198-24CBE34EEDEB}" type="presParOf" srcId="{6FD21F39-C62A-4F5B-9B2A-07826B070604}" destId="{8104001B-4D04-44FF-A757-600765B4128E}" srcOrd="4" destOrd="0" presId="urn:microsoft.com/office/officeart/2005/8/layout/default"/>
    <dgm:cxn modelId="{31C69661-AD53-4636-80B7-D0C5BC0B124D}" type="presParOf" srcId="{6FD21F39-C62A-4F5B-9B2A-07826B070604}" destId="{1ABBDAF5-B6A9-470C-8114-3D14A3547B87}" srcOrd="5" destOrd="0" presId="urn:microsoft.com/office/officeart/2005/8/layout/default"/>
    <dgm:cxn modelId="{EC9CD7A5-6294-4521-B6D2-FFF6524FA609}" type="presParOf" srcId="{6FD21F39-C62A-4F5B-9B2A-07826B070604}" destId="{AF3B593D-9C08-48F6-B7BE-E43C15884E4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/>
            <a:t>Analyze how RDA FAIR Maturity indicators are supported by specific HL7 FHIR resources</a:t>
          </a:r>
          <a:endParaRPr lang="en-US" dirty="0"/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CAFC44BA-7110-4054-A46D-A6F4C4A72EF1}">
      <dgm:prSet/>
      <dgm:spPr/>
      <dgm:t>
        <a:bodyPr/>
        <a:lstStyle/>
        <a:p>
          <a:r>
            <a:rPr lang="en-US"/>
            <a:t>Analyze how RDA Reproducible Health Data Services recommendations can be supported by HL7 FHIR   </a:t>
          </a:r>
          <a:endParaRPr lang="en-US" dirty="0"/>
        </a:p>
      </dgm:t>
    </dgm:pt>
    <dgm:pt modelId="{097AF1BF-524F-4479-BF36-A72510318FA3}" type="parTrans" cxnId="{49DEE856-FF4C-4682-A385-DC02D8369CE4}">
      <dgm:prSet/>
      <dgm:spPr/>
      <dgm:t>
        <a:bodyPr/>
        <a:lstStyle/>
        <a:p>
          <a:endParaRPr lang="it-IT"/>
        </a:p>
      </dgm:t>
    </dgm:pt>
    <dgm:pt modelId="{46EB1AAA-42FA-414D-B38B-02BE37692DD6}" type="sibTrans" cxnId="{49DEE856-FF4C-4682-A385-DC02D8369CE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/>
            <a:t>Identify a minimum set of metadata to be fulfilled for specific sets of RDA FAIRness maturity indicators extended for health-related research data sets.</a:t>
          </a:r>
          <a:endParaRPr lang="en-US" dirty="0"/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5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5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C7EDB069-CFA2-416D-95C5-3D54486DCB1A}" type="pres">
      <dgm:prSet presAssocID="{CAFC44BA-7110-4054-A46D-A6F4C4A72EF1}" presName="node" presStyleLbl="node1" presStyleIdx="2" presStyleCnt="5">
        <dgm:presLayoutVars>
          <dgm:bulletEnabled val="1"/>
        </dgm:presLayoutVars>
      </dgm:prSet>
      <dgm:spPr/>
    </dgm:pt>
    <dgm:pt modelId="{01C70057-0CBB-47A3-874F-C485705F175F}" type="pres">
      <dgm:prSet presAssocID="{46EB1AAA-42FA-414D-B38B-02BE37692DD6}" presName="sibTrans" presStyleCnt="0"/>
      <dgm:spPr/>
    </dgm:pt>
    <dgm:pt modelId="{8104001B-4D04-44FF-A757-600765B4128E}" type="pres">
      <dgm:prSet presAssocID="{6EB2060F-3133-4A94-BFF1-A49B5C2A1606}" presName="node" presStyleLbl="node1" presStyleIdx="3" presStyleCnt="5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4" destOrd="0" parTransId="{698B9652-0B8C-4B90-9D56-070DEE6DCAE8}" sibTransId="{11FE254D-4F6E-4156-AC40-E1C3FFA77E75}"/>
    <dgm:cxn modelId="{49DEE856-FF4C-4682-A385-DC02D8369CE4}" srcId="{42F80468-2429-4BDF-8C68-B66952DD4C0F}" destId="{CAFC44BA-7110-4054-A46D-A6F4C4A72EF1}" srcOrd="2" destOrd="0" parTransId="{097AF1BF-524F-4479-BF36-A72510318FA3}" sibTransId="{46EB1AAA-42FA-414D-B38B-02BE37692DD6}"/>
    <dgm:cxn modelId="{E330CF99-CA48-44B1-BCF6-BE648CDF8447}" srcId="{42F80468-2429-4BDF-8C68-B66952DD4C0F}" destId="{6EB2060F-3133-4A94-BFF1-A49B5C2A1606}" srcOrd="3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D5E54BA-4693-4CCA-80F6-50F032F079BA}" type="presOf" srcId="{CAFC44BA-7110-4054-A46D-A6F4C4A72EF1}" destId="{C7EDB069-CFA2-416D-95C5-3D54486DCB1A}" srcOrd="0" destOrd="0" presId="urn:microsoft.com/office/officeart/2005/8/layout/default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510237BF-BFB3-4358-99E1-E932B0B93443}" type="presParOf" srcId="{6FD21F39-C62A-4F5B-9B2A-07826B070604}" destId="{C7EDB069-CFA2-416D-95C5-3D54486DCB1A}" srcOrd="4" destOrd="0" presId="urn:microsoft.com/office/officeart/2005/8/layout/default"/>
    <dgm:cxn modelId="{4F27551A-B157-46D1-A296-84A2B2635124}" type="presParOf" srcId="{6FD21F39-C62A-4F5B-9B2A-07826B070604}" destId="{01C70057-0CBB-47A3-874F-C485705F175F}" srcOrd="5" destOrd="0" presId="urn:microsoft.com/office/officeart/2005/8/layout/default"/>
    <dgm:cxn modelId="{B7FF6073-2789-4694-B198-24CBE34EEDEB}" type="presParOf" srcId="{6FD21F39-C62A-4F5B-9B2A-07826B070604}" destId="{8104001B-4D04-44FF-A757-600765B4128E}" srcOrd="6" destOrd="0" presId="urn:microsoft.com/office/officeart/2005/8/layout/default"/>
    <dgm:cxn modelId="{31C69661-AD53-4636-80B7-D0C5BC0B124D}" type="presParOf" srcId="{6FD21F39-C62A-4F5B-9B2A-07826B070604}" destId="{1ABBDAF5-B6A9-470C-8114-3D14A3547B87}" srcOrd="7" destOrd="0" presId="urn:microsoft.com/office/officeart/2005/8/layout/default"/>
    <dgm:cxn modelId="{EC9CD7A5-6294-4521-B6D2-FFF6524FA609}" type="presParOf" srcId="{6FD21F39-C62A-4F5B-9B2A-07826B070604}" destId="{AF3B593D-9C08-48F6-B7BE-E43C15884E4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Exploring machine readable and manual assessment methods.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1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Identify how </a:t>
          </a:r>
          <a:r>
            <a:rPr lang="en-US" sz="2000" b="1" dirty="0"/>
            <a:t>HL7 FHIR </a:t>
          </a:r>
          <a:r>
            <a:rPr lang="en-US" sz="2000" dirty="0"/>
            <a:t>standard fulfils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2FDAA5FE-73A2-439C-AE13-665B3E5A2269}">
      <dgm:prSet custT="1"/>
      <dgm:spPr/>
      <dgm:t>
        <a:bodyPr/>
        <a:lstStyle/>
        <a:p>
          <a:r>
            <a:rPr lang="en-US" sz="2000" dirty="0"/>
            <a:t>Exploring machine readable and manual assessment methods.</a:t>
          </a:r>
        </a:p>
      </dgm:t>
    </dgm:pt>
    <dgm:pt modelId="{BFE8C6C3-71E4-4047-A480-1F9DEF936E20}" type="parTrans" cxnId="{53411693-F697-48FB-AA20-2417B9238701}">
      <dgm:prSet/>
      <dgm:spPr/>
      <dgm:t>
        <a:bodyPr/>
        <a:lstStyle/>
        <a:p>
          <a:endParaRPr lang="it-IT"/>
        </a:p>
      </dgm:t>
    </dgm:pt>
    <dgm:pt modelId="{B9D71AB6-A120-4525-B538-4745C8D5B6AE}" type="sibTrans" cxnId="{53411693-F697-48FB-AA20-2417B9238701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53411693-F697-48FB-AA20-2417B9238701}" srcId="{361131AF-ED6C-4B55-958F-6EE2080676FD}" destId="{2FDAA5FE-73A2-439C-AE13-665B3E5A2269}" srcOrd="0" destOrd="0" parTransId="{BFE8C6C3-71E4-4047-A480-1F9DEF936E20}" sibTransId="{B9D71AB6-A120-4525-B538-4745C8D5B6AE}"/>
    <dgm:cxn modelId="{EB7B6DB7-615E-427F-A217-221C0643BE10}" type="presOf" srcId="{2FDAA5FE-73A2-439C-AE13-665B3E5A2269}" destId="{F28B0FFC-2ACD-4859-8731-EAD838CB5E5E}" srcOrd="0" destOrd="0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/>
      <dgm:spPr/>
      <dgm:t>
        <a:bodyPr/>
        <a:lstStyle/>
        <a:p>
          <a:r>
            <a:rPr lang="en-US" dirty="0"/>
            <a:t>Identify how </a:t>
          </a:r>
          <a:r>
            <a:rPr lang="en-US" b="1" dirty="0"/>
            <a:t>HL7 FHIR </a:t>
          </a:r>
          <a:r>
            <a:rPr lang="en-US" dirty="0"/>
            <a:t>standard fulfils data </a:t>
          </a:r>
          <a:r>
            <a:rPr lang="en-US" b="1" dirty="0" err="1"/>
            <a:t>FAIRness</a:t>
          </a:r>
          <a:r>
            <a:rPr lang="en-US" b="1" dirty="0"/>
            <a:t> maturity indicators</a:t>
          </a:r>
          <a:endParaRPr lang="it-IT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75B7019-A719-4289-BCE3-C17AA5751E28}">
      <dgm:prSet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</a:p>
      </dgm:t>
    </dgm:pt>
    <dgm:pt modelId="{B76972A8-B1B4-4A4F-B190-0C0EC2FF9BE4}" type="parTrans" cxnId="{42FC2AD6-442B-4092-A91F-5F7E7E1D02F8}">
      <dgm:prSet/>
      <dgm:spPr/>
      <dgm:t>
        <a:bodyPr/>
        <a:lstStyle/>
        <a:p>
          <a:endParaRPr lang="it-IT"/>
        </a:p>
      </dgm:t>
    </dgm:pt>
    <dgm:pt modelId="{DDAA528B-1263-49A0-BA9E-72538713A092}" type="sibTrans" cxnId="{42FC2AD6-442B-4092-A91F-5F7E7E1D02F8}">
      <dgm:prSet/>
      <dgm:spPr/>
      <dgm:t>
        <a:bodyPr/>
        <a:lstStyle/>
        <a:p>
          <a:endParaRPr lang="it-IT"/>
        </a:p>
      </dgm:t>
    </dgm:pt>
    <dgm:pt modelId="{469CF3DF-02FE-4CE4-8BC5-AE0588363EAD}">
      <dgm:prSet/>
      <dgm:spPr/>
      <dgm:t>
        <a:bodyPr/>
        <a:lstStyle/>
        <a:p>
          <a:r>
            <a:rPr lang="en-US" dirty="0"/>
            <a:t>Analyze how RDA FAIR Maturity indicators are supported by specific HL7 FHIR resources</a:t>
          </a:r>
        </a:p>
      </dgm:t>
    </dgm:pt>
    <dgm:pt modelId="{385BB722-DB04-4EAB-83C9-D04E3F3A7C44}" type="parTrans" cxnId="{452C7684-9D55-49A7-842E-783E22B1067C}">
      <dgm:prSet/>
      <dgm:spPr/>
      <dgm:t>
        <a:bodyPr/>
        <a:lstStyle/>
        <a:p>
          <a:endParaRPr lang="it-IT"/>
        </a:p>
      </dgm:t>
    </dgm:pt>
    <dgm:pt modelId="{B43FD33B-B08C-4511-B3A7-7E45ABCE1BF2}" type="sibTrans" cxnId="{452C7684-9D55-49A7-842E-783E22B1067C}">
      <dgm:prSet/>
      <dgm:spPr/>
      <dgm:t>
        <a:bodyPr/>
        <a:lstStyle/>
        <a:p>
          <a:endParaRPr lang="it-IT"/>
        </a:p>
      </dgm:t>
    </dgm:pt>
    <dgm:pt modelId="{605460DA-226C-41A3-A067-462EA0F25FEF}">
      <dgm:prSet/>
      <dgm:spPr/>
      <dgm:t>
        <a:bodyPr/>
        <a:lstStyle/>
        <a:p>
          <a:r>
            <a:rPr lang="en-US" dirty="0"/>
            <a:t>Analyze how RDA Reproducible Health Data Services recommendations can be supported by HL7 FHIR   </a:t>
          </a:r>
        </a:p>
      </dgm:t>
    </dgm:pt>
    <dgm:pt modelId="{C65720B4-64C0-439C-B464-9AB58276B1E8}" type="parTrans" cxnId="{036913BC-BA40-46E7-9FA4-E06425AC8234}">
      <dgm:prSet/>
      <dgm:spPr/>
      <dgm:t>
        <a:bodyPr/>
        <a:lstStyle/>
        <a:p>
          <a:endParaRPr lang="it-IT"/>
        </a:p>
      </dgm:t>
    </dgm:pt>
    <dgm:pt modelId="{16DAB5CA-A447-4BFB-A62C-5F8E669E2250}" type="sibTrans" cxnId="{036913BC-BA40-46E7-9FA4-E06425AC8234}">
      <dgm:prSet/>
      <dgm:spPr/>
      <dgm:t>
        <a:bodyPr/>
        <a:lstStyle/>
        <a:p>
          <a:endParaRPr lang="it-IT"/>
        </a:p>
      </dgm:t>
    </dgm:pt>
    <dgm:pt modelId="{E4CC0503-625D-4FF7-84D5-6983CE895330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 extended for health-related research data sets.</a:t>
          </a:r>
        </a:p>
      </dgm:t>
    </dgm:pt>
    <dgm:pt modelId="{3D25E49D-2ADA-4BB0-876D-177B5267225D}" type="parTrans" cxnId="{9C86CDE7-0924-43DF-8B7F-65DCF8D99232}">
      <dgm:prSet/>
      <dgm:spPr/>
      <dgm:t>
        <a:bodyPr/>
        <a:lstStyle/>
        <a:p>
          <a:endParaRPr lang="it-IT"/>
        </a:p>
      </dgm:t>
    </dgm:pt>
    <dgm:pt modelId="{C72B2112-4579-4720-A2DD-AB71477F43BB}" type="sibTrans" cxnId="{9C86CDE7-0924-43DF-8B7F-65DCF8D99232}">
      <dgm:prSet/>
      <dgm:spPr/>
      <dgm:t>
        <a:bodyPr/>
        <a:lstStyle/>
        <a:p>
          <a:endParaRPr lang="it-IT"/>
        </a:p>
      </dgm:t>
    </dgm:pt>
    <dgm:pt modelId="{D1DC88F0-B59D-46B7-B9A3-9D1199B25C28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41C81553-70E1-49B9-82C8-7E4AB27926C5}" type="parTrans" cxnId="{2CE335EA-18E9-4404-9ACF-65DCD37523BE}">
      <dgm:prSet/>
      <dgm:spPr/>
      <dgm:t>
        <a:bodyPr/>
        <a:lstStyle/>
        <a:p>
          <a:endParaRPr lang="it-IT"/>
        </a:p>
      </dgm:t>
    </dgm:pt>
    <dgm:pt modelId="{B9F6FDB2-BD4C-434A-8588-E2D5F776D800}" type="sibTrans" cxnId="{2CE335EA-18E9-4404-9ACF-65DCD37523BE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1200" dirty="0"/>
            <a:t>Suggest an </a:t>
          </a:r>
          <a:r>
            <a:rPr lang="en-US" sz="1200" b="1" dirty="0"/>
            <a:t>assessment methodology</a:t>
          </a:r>
          <a:endParaRPr lang="en-US" sz="12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5D2C01-850D-4AA8-A73B-5774ACE20BFE}" type="presOf" srcId="{375B7019-A719-4289-BCE3-C17AA5751E28}" destId="{E5140FE4-4FBC-4038-BF1E-71BE4697EBC9}" srcOrd="0" destOrd="0" presId="urn:microsoft.com/office/officeart/2005/8/layout/list1"/>
    <dgm:cxn modelId="{4A49A902-A418-4812-9C9E-AE0ED4E3EBB2}" type="presOf" srcId="{605460DA-226C-41A3-A067-462EA0F25FEF}" destId="{E5140FE4-4FBC-4038-BF1E-71BE4697EBC9}" srcOrd="0" destOrd="2" presId="urn:microsoft.com/office/officeart/2005/8/layout/list1"/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D8ABE683-1F5E-48AA-964F-E2FF1DF35E1A}" type="presOf" srcId="{469CF3DF-02FE-4CE4-8BC5-AE0588363EAD}" destId="{E5140FE4-4FBC-4038-BF1E-71BE4697EBC9}" srcOrd="0" destOrd="1" presId="urn:microsoft.com/office/officeart/2005/8/layout/list1"/>
    <dgm:cxn modelId="{452C7684-9D55-49A7-842E-783E22B1067C}" srcId="{E562BAB2-5235-4F79-8F88-82F84A563D74}" destId="{469CF3DF-02FE-4CE4-8BC5-AE0588363EAD}" srcOrd="1" destOrd="0" parTransId="{385BB722-DB04-4EAB-83C9-D04E3F3A7C44}" sibTransId="{B43FD33B-B08C-4511-B3A7-7E45ABCE1BF2}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FB1A5F96-C7D8-4841-8B00-65F6F4148FCE}" type="presOf" srcId="{E4CC0503-625D-4FF7-84D5-6983CE895330}" destId="{E5140FE4-4FBC-4038-BF1E-71BE4697EBC9}" srcOrd="0" destOrd="3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036913BC-BA40-46E7-9FA4-E06425AC8234}" srcId="{E562BAB2-5235-4F79-8F88-82F84A563D74}" destId="{605460DA-226C-41A3-A067-462EA0F25FEF}" srcOrd="2" destOrd="0" parTransId="{C65720B4-64C0-439C-B464-9AB58276B1E8}" sibTransId="{16DAB5CA-A447-4BFB-A62C-5F8E669E2250}"/>
    <dgm:cxn modelId="{8B9422CB-FCDC-4180-9D24-C3E7344A61C0}" type="presOf" srcId="{D1DC88F0-B59D-46B7-B9A3-9D1199B25C28}" destId="{E5140FE4-4FBC-4038-BF1E-71BE4697EBC9}" srcOrd="0" destOrd="4" presId="urn:microsoft.com/office/officeart/2005/8/layout/list1"/>
    <dgm:cxn modelId="{42FC2AD6-442B-4092-A91F-5F7E7E1D02F8}" srcId="{E562BAB2-5235-4F79-8F88-82F84A563D74}" destId="{375B7019-A719-4289-BCE3-C17AA5751E28}" srcOrd="0" destOrd="0" parTransId="{B76972A8-B1B4-4A4F-B190-0C0EC2FF9BE4}" sibTransId="{DDAA528B-1263-49A0-BA9E-72538713A092}"/>
    <dgm:cxn modelId="{9C86CDE7-0924-43DF-8B7F-65DCF8D99232}" srcId="{E562BAB2-5235-4F79-8F88-82F84A563D74}" destId="{E4CC0503-625D-4FF7-84D5-6983CE895330}" srcOrd="3" destOrd="0" parTransId="{3D25E49D-2ADA-4BB0-876D-177B5267225D}" sibTransId="{C72B2112-4579-4720-A2DD-AB71477F43BB}"/>
    <dgm:cxn modelId="{2CE335EA-18E9-4404-9ACF-65DCD37523BE}" srcId="{E562BAB2-5235-4F79-8F88-82F84A563D74}" destId="{D1DC88F0-B59D-46B7-B9A3-9D1199B25C28}" srcOrd="4" destOrd="0" parTransId="{41C81553-70E1-49B9-82C8-7E4AB27926C5}" sibTransId="{B9F6FDB2-BD4C-434A-8588-E2D5F776D800}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3CDFF8-2378-407E-97AC-409D51AC10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23F65B2-11D1-412B-B15F-29620AFC9CD3}">
      <dgm:prSet phldrT="[Testo]"/>
      <dgm:spPr/>
      <dgm:t>
        <a:bodyPr/>
        <a:lstStyle/>
        <a:p>
          <a:r>
            <a:rPr lang="it-IT" b="1"/>
            <a:t>HL7 FHIR4FAIR </a:t>
          </a:r>
          <a:r>
            <a:rPr lang="it-IT" b="1" dirty="0"/>
            <a:t>IG </a:t>
          </a:r>
          <a:endParaRPr lang="it-IT" dirty="0"/>
        </a:p>
      </dgm:t>
    </dgm:pt>
    <dgm:pt modelId="{3687F833-3B96-4858-918D-29BE88C664E2}" type="parTrans" cxnId="{9F62D1B2-A4AE-4C4E-B476-A666D49CAB4B}">
      <dgm:prSet/>
      <dgm:spPr/>
      <dgm:t>
        <a:bodyPr/>
        <a:lstStyle/>
        <a:p>
          <a:endParaRPr lang="it-IT"/>
        </a:p>
      </dgm:t>
    </dgm:pt>
    <dgm:pt modelId="{4B7D2297-AB92-4958-96CD-76648C06A71E}" type="sibTrans" cxnId="{9F62D1B2-A4AE-4C4E-B476-A666D49CAB4B}">
      <dgm:prSet/>
      <dgm:spPr/>
      <dgm:t>
        <a:bodyPr/>
        <a:lstStyle/>
        <a:p>
          <a:endParaRPr lang="it-IT"/>
        </a:p>
      </dgm:t>
    </dgm:pt>
    <dgm:pt modelId="{9CAE19A9-4999-4525-B04B-B44F99153ED5}">
      <dgm:prSet phldrT="[Testo]"/>
      <dgm:spPr/>
      <dgm:t>
        <a:bodyPr/>
        <a:lstStyle/>
        <a:p>
          <a:r>
            <a:rPr lang="en-US" dirty="0"/>
            <a:t>Informative guidance</a:t>
          </a:r>
        </a:p>
        <a:p>
          <a:r>
            <a:rPr lang="en-US" dirty="0"/>
            <a:t>“FAIR and  FHIR”</a:t>
          </a:r>
          <a:endParaRPr lang="it-IT" dirty="0"/>
        </a:p>
      </dgm:t>
    </dgm:pt>
    <dgm:pt modelId="{F4D1B5DF-E217-42D2-AA14-F691F77A3DEC}" type="parTrans" cxnId="{59F80F56-5C3B-4CD1-9D47-F27AEAEB2B02}">
      <dgm:prSet/>
      <dgm:spPr/>
      <dgm:t>
        <a:bodyPr/>
        <a:lstStyle/>
        <a:p>
          <a:endParaRPr lang="it-IT"/>
        </a:p>
      </dgm:t>
    </dgm:pt>
    <dgm:pt modelId="{E936CAEF-3C28-4193-B379-EFCD3062C440}" type="sibTrans" cxnId="{59F80F56-5C3B-4CD1-9D47-F27AEAEB2B02}">
      <dgm:prSet/>
      <dgm:spPr/>
      <dgm:t>
        <a:bodyPr/>
        <a:lstStyle/>
        <a:p>
          <a:endParaRPr lang="it-IT"/>
        </a:p>
      </dgm:t>
    </dgm:pt>
    <dgm:pt modelId="{B2CE0771-AD45-448F-B3CC-782D59456245}">
      <dgm:prSet phldrT="[Testo]"/>
      <dgm:spPr/>
      <dgm:t>
        <a:bodyPr/>
        <a:lstStyle/>
        <a:p>
          <a:r>
            <a:rPr lang="en-US" dirty="0"/>
            <a:t>Conformance Rules</a:t>
          </a:r>
        </a:p>
        <a:p>
          <a:r>
            <a:rPr lang="en-US" dirty="0"/>
            <a:t>“Assessing data </a:t>
          </a:r>
          <a:r>
            <a:rPr lang="en-US" dirty="0" err="1"/>
            <a:t>FAIRness</a:t>
          </a:r>
          <a:r>
            <a:rPr lang="en-US" dirty="0"/>
            <a:t>”</a:t>
          </a:r>
          <a:endParaRPr lang="it-IT" dirty="0"/>
        </a:p>
      </dgm:t>
    </dgm:pt>
    <dgm:pt modelId="{B488CDD6-A11C-45C7-9E6A-DE85509616B6}" type="parTrans" cxnId="{77E17FD7-D6B4-45DF-AFBA-B282B5B45825}">
      <dgm:prSet/>
      <dgm:spPr/>
      <dgm:t>
        <a:bodyPr/>
        <a:lstStyle/>
        <a:p>
          <a:endParaRPr lang="it-IT"/>
        </a:p>
      </dgm:t>
    </dgm:pt>
    <dgm:pt modelId="{07EB079A-D91E-42FC-BAB5-0468B23ACC49}" type="sibTrans" cxnId="{77E17FD7-D6B4-45DF-AFBA-B282B5B45825}">
      <dgm:prSet/>
      <dgm:spPr/>
      <dgm:t>
        <a:bodyPr/>
        <a:lstStyle/>
        <a:p>
          <a:endParaRPr lang="it-IT"/>
        </a:p>
      </dgm:t>
    </dgm:pt>
    <dgm:pt modelId="{71A38239-6C11-45EB-9768-5A4AB05936B7}" type="pres">
      <dgm:prSet presAssocID="{C53CDFF8-2378-407E-97AC-409D51AC10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430C-77AB-4582-92F1-3F8FB4E8BC1B}" type="pres">
      <dgm:prSet presAssocID="{123F65B2-11D1-412B-B15F-29620AFC9CD3}" presName="centerShape" presStyleLbl="node0" presStyleIdx="0" presStyleCnt="1"/>
      <dgm:spPr/>
    </dgm:pt>
    <dgm:pt modelId="{C7828282-0367-4F95-91FE-27952F4E31E6}" type="pres">
      <dgm:prSet presAssocID="{F4D1B5DF-E217-42D2-AA14-F691F77A3DEC}" presName="parTrans" presStyleLbl="bgSibTrans2D1" presStyleIdx="0" presStyleCnt="2"/>
      <dgm:spPr/>
    </dgm:pt>
    <dgm:pt modelId="{29BD761E-C3F6-4CFE-8AC2-22AE478A18EC}" type="pres">
      <dgm:prSet presAssocID="{9CAE19A9-4999-4525-B04B-B44F99153ED5}" presName="node" presStyleLbl="node1" presStyleIdx="0" presStyleCnt="2" custScaleX="106001">
        <dgm:presLayoutVars>
          <dgm:bulletEnabled val="1"/>
        </dgm:presLayoutVars>
      </dgm:prSet>
      <dgm:spPr/>
    </dgm:pt>
    <dgm:pt modelId="{611027D0-44B6-4814-B3ED-8F6790F41F8D}" type="pres">
      <dgm:prSet presAssocID="{B488CDD6-A11C-45C7-9E6A-DE85509616B6}" presName="parTrans" presStyleLbl="bgSibTrans2D1" presStyleIdx="1" presStyleCnt="2"/>
      <dgm:spPr/>
    </dgm:pt>
    <dgm:pt modelId="{73222306-8ADE-4504-8572-4AD708595061}" type="pres">
      <dgm:prSet presAssocID="{B2CE0771-AD45-448F-B3CC-782D59456245}" presName="node" presStyleLbl="node1" presStyleIdx="1" presStyleCnt="2" custScaleX="106001">
        <dgm:presLayoutVars>
          <dgm:bulletEnabled val="1"/>
        </dgm:presLayoutVars>
      </dgm:prSet>
      <dgm:spPr/>
    </dgm:pt>
  </dgm:ptLst>
  <dgm:cxnLst>
    <dgm:cxn modelId="{5804B73E-493C-4F9C-B348-C974267F96FE}" type="presOf" srcId="{9CAE19A9-4999-4525-B04B-B44F99153ED5}" destId="{29BD761E-C3F6-4CFE-8AC2-22AE478A18EC}" srcOrd="0" destOrd="0" presId="urn:microsoft.com/office/officeart/2005/8/layout/radial4"/>
    <dgm:cxn modelId="{9C013554-FA42-41FC-BECB-25DDF7C1D5D9}" type="presOf" srcId="{B2CE0771-AD45-448F-B3CC-782D59456245}" destId="{73222306-8ADE-4504-8572-4AD708595061}" srcOrd="0" destOrd="0" presId="urn:microsoft.com/office/officeart/2005/8/layout/radial4"/>
    <dgm:cxn modelId="{59F80F56-5C3B-4CD1-9D47-F27AEAEB2B02}" srcId="{123F65B2-11D1-412B-B15F-29620AFC9CD3}" destId="{9CAE19A9-4999-4525-B04B-B44F99153ED5}" srcOrd="0" destOrd="0" parTransId="{F4D1B5DF-E217-42D2-AA14-F691F77A3DEC}" sibTransId="{E936CAEF-3C28-4193-B379-EFCD3062C440}"/>
    <dgm:cxn modelId="{9F62D1B2-A4AE-4C4E-B476-A666D49CAB4B}" srcId="{C53CDFF8-2378-407E-97AC-409D51AC10D6}" destId="{123F65B2-11D1-412B-B15F-29620AFC9CD3}" srcOrd="0" destOrd="0" parTransId="{3687F833-3B96-4858-918D-29BE88C664E2}" sibTransId="{4B7D2297-AB92-4958-96CD-76648C06A71E}"/>
    <dgm:cxn modelId="{BC68C6B5-24D3-478C-8508-F6D126CC068E}" type="presOf" srcId="{F4D1B5DF-E217-42D2-AA14-F691F77A3DEC}" destId="{C7828282-0367-4F95-91FE-27952F4E31E6}" srcOrd="0" destOrd="0" presId="urn:microsoft.com/office/officeart/2005/8/layout/radial4"/>
    <dgm:cxn modelId="{C67248CE-C000-437E-831D-53C54012C83A}" type="presOf" srcId="{123F65B2-11D1-412B-B15F-29620AFC9CD3}" destId="{379B430C-77AB-4582-92F1-3F8FB4E8BC1B}" srcOrd="0" destOrd="0" presId="urn:microsoft.com/office/officeart/2005/8/layout/radial4"/>
    <dgm:cxn modelId="{77E17FD7-D6B4-45DF-AFBA-B282B5B45825}" srcId="{123F65B2-11D1-412B-B15F-29620AFC9CD3}" destId="{B2CE0771-AD45-448F-B3CC-782D59456245}" srcOrd="1" destOrd="0" parTransId="{B488CDD6-A11C-45C7-9E6A-DE85509616B6}" sibTransId="{07EB079A-D91E-42FC-BAB5-0468B23ACC49}"/>
    <dgm:cxn modelId="{F172B8E0-66C2-4489-A376-EA6419971076}" type="presOf" srcId="{B488CDD6-A11C-45C7-9E6A-DE85509616B6}" destId="{611027D0-44B6-4814-B3ED-8F6790F41F8D}" srcOrd="0" destOrd="0" presId="urn:microsoft.com/office/officeart/2005/8/layout/radial4"/>
    <dgm:cxn modelId="{F467A8F1-4E94-42B3-A2DC-2DF5FDE0598E}" type="presOf" srcId="{C53CDFF8-2378-407E-97AC-409D51AC10D6}" destId="{71A38239-6C11-45EB-9768-5A4AB05936B7}" srcOrd="0" destOrd="0" presId="urn:microsoft.com/office/officeart/2005/8/layout/radial4"/>
    <dgm:cxn modelId="{531CF72A-6348-4876-90E4-9E5B96A1414A}" type="presParOf" srcId="{71A38239-6C11-45EB-9768-5A4AB05936B7}" destId="{379B430C-77AB-4582-92F1-3F8FB4E8BC1B}" srcOrd="0" destOrd="0" presId="urn:microsoft.com/office/officeart/2005/8/layout/radial4"/>
    <dgm:cxn modelId="{EFB2A95D-8E8B-4D52-962F-7301C6301274}" type="presParOf" srcId="{71A38239-6C11-45EB-9768-5A4AB05936B7}" destId="{C7828282-0367-4F95-91FE-27952F4E31E6}" srcOrd="1" destOrd="0" presId="urn:microsoft.com/office/officeart/2005/8/layout/radial4"/>
    <dgm:cxn modelId="{21C39470-D4E7-48F8-90FB-94934EA82E0C}" type="presParOf" srcId="{71A38239-6C11-45EB-9768-5A4AB05936B7}" destId="{29BD761E-C3F6-4CFE-8AC2-22AE478A18EC}" srcOrd="2" destOrd="0" presId="urn:microsoft.com/office/officeart/2005/8/layout/radial4"/>
    <dgm:cxn modelId="{8F03564A-F069-43E8-B5AF-8DEBBDED341F}" type="presParOf" srcId="{71A38239-6C11-45EB-9768-5A4AB05936B7}" destId="{611027D0-44B6-4814-B3ED-8F6790F41F8D}" srcOrd="3" destOrd="0" presId="urn:microsoft.com/office/officeart/2005/8/layout/radial4"/>
    <dgm:cxn modelId="{3C98D089-0306-455C-A295-807B0C92D307}" type="presParOf" srcId="{71A38239-6C11-45EB-9768-5A4AB05936B7}" destId="{73222306-8ADE-4504-8572-4AD708595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E30B-A8DD-4073-8477-B0DADAB0F0E5}">
      <dsp:nvSpPr>
        <dsp:cNvPr id="0" name=""/>
        <dsp:cNvSpPr/>
      </dsp:nvSpPr>
      <dsp:spPr>
        <a:xfrm>
          <a:off x="0" y="0"/>
          <a:ext cx="3687266" cy="9179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The HL7 Project : </a:t>
          </a:r>
          <a:r>
            <a:rPr lang="it-IT" sz="1800" b="1" kern="1200" dirty="0" err="1"/>
            <a:t>FAIRness</a:t>
          </a:r>
          <a:r>
            <a:rPr lang="it-IT" sz="1800" b="1" kern="1200" dirty="0"/>
            <a:t> for FHIR </a:t>
          </a:r>
        </a:p>
      </dsp:txBody>
      <dsp:txXfrm>
        <a:off x="26884" y="26884"/>
        <a:ext cx="2696781" cy="864132"/>
      </dsp:txXfrm>
    </dsp:sp>
    <dsp:sp modelId="{CCCCAC1D-E7D6-4FA1-BB6B-6FC9CB6F2F45}">
      <dsp:nvSpPr>
        <dsp:cNvPr id="0" name=""/>
        <dsp:cNvSpPr/>
      </dsp:nvSpPr>
      <dsp:spPr>
        <a:xfrm>
          <a:off x="325347" y="1070884"/>
          <a:ext cx="3687266" cy="9179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Develop</a:t>
          </a:r>
          <a:r>
            <a:rPr lang="it-IT" sz="1800" b="1" kern="1200" dirty="0"/>
            <a:t> the HL7 FHIR4FHIR IG </a:t>
          </a:r>
        </a:p>
      </dsp:txBody>
      <dsp:txXfrm>
        <a:off x="352231" y="1097768"/>
        <a:ext cx="2711516" cy="864132"/>
      </dsp:txXfrm>
    </dsp:sp>
    <dsp:sp modelId="{65058B5F-C6A7-41FA-989E-FC1235A43786}">
      <dsp:nvSpPr>
        <dsp:cNvPr id="0" name=""/>
        <dsp:cNvSpPr/>
      </dsp:nvSpPr>
      <dsp:spPr>
        <a:xfrm>
          <a:off x="650694" y="2141768"/>
          <a:ext cx="3687266" cy="9179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Provide guidance on supporting data </a:t>
          </a:r>
          <a:r>
            <a:rPr lang="en-US" sz="1600" b="1" kern="1200" dirty="0" err="1"/>
            <a:t>FAIRness</a:t>
          </a:r>
          <a:r>
            <a:rPr lang="en-US" sz="1600" b="1" kern="1200" dirty="0"/>
            <a:t> by using HL7 FHIR </a:t>
          </a:r>
          <a:endParaRPr lang="it-IT" sz="1600" b="1" kern="1200" dirty="0"/>
        </a:p>
      </dsp:txBody>
      <dsp:txXfrm>
        <a:off x="677578" y="2168652"/>
        <a:ext cx="2711516" cy="864132"/>
      </dsp:txXfrm>
    </dsp:sp>
    <dsp:sp modelId="{F2437709-18FD-4EFF-9F27-5AE0F4C4D5B8}">
      <dsp:nvSpPr>
        <dsp:cNvPr id="0" name=""/>
        <dsp:cNvSpPr/>
      </dsp:nvSpPr>
      <dsp:spPr>
        <a:xfrm>
          <a:off x="3090631" y="696074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224874" y="696074"/>
        <a:ext cx="328149" cy="448968"/>
      </dsp:txXfrm>
    </dsp:sp>
    <dsp:sp modelId="{4409385B-242A-41A6-A129-3DBBCDD3546A}">
      <dsp:nvSpPr>
        <dsp:cNvPr id="0" name=""/>
        <dsp:cNvSpPr/>
      </dsp:nvSpPr>
      <dsp:spPr>
        <a:xfrm>
          <a:off x="3415978" y="1760839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550221" y="1760839"/>
        <a:ext cx="328149" cy="448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F79D-E2E2-498A-B894-44C5F5C0A206}">
      <dsp:nvSpPr>
        <dsp:cNvPr id="0" name=""/>
        <dsp:cNvSpPr/>
      </dsp:nvSpPr>
      <dsp:spPr>
        <a:xfrm>
          <a:off x="48851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sp:txBody>
      <dsp:txXfrm>
        <a:off x="734712" y="129123"/>
        <a:ext cx="480080" cy="602575"/>
      </dsp:txXfrm>
    </dsp:sp>
    <dsp:sp modelId="{13EBB3D8-9FB6-4E9F-82C6-3E4DAB1CAD37}">
      <dsp:nvSpPr>
        <dsp:cNvPr id="0" name=""/>
        <dsp:cNvSpPr/>
      </dsp:nvSpPr>
      <dsp:spPr>
        <a:xfrm>
          <a:off x="242323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Sept 2020</a:t>
          </a:r>
        </a:p>
      </dsp:txBody>
      <dsp:txXfrm>
        <a:off x="314432" y="256324"/>
        <a:ext cx="348171" cy="348171"/>
      </dsp:txXfrm>
    </dsp:sp>
    <dsp:sp modelId="{F896B656-7976-4813-8658-164BD266BD77}">
      <dsp:nvSpPr>
        <dsp:cNvPr id="0" name=""/>
        <dsp:cNvSpPr/>
      </dsp:nvSpPr>
      <dsp:spPr>
        <a:xfrm>
          <a:off x="178904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sp:txBody>
      <dsp:txXfrm>
        <a:off x="2035242" y="129123"/>
        <a:ext cx="480080" cy="602575"/>
      </dsp:txXfrm>
    </dsp:sp>
    <dsp:sp modelId="{6131D851-2972-4758-B59D-EFA64DA0E42C}">
      <dsp:nvSpPr>
        <dsp:cNvPr id="0" name=""/>
        <dsp:cNvSpPr/>
      </dsp:nvSpPr>
      <dsp:spPr>
        <a:xfrm>
          <a:off x="154285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1614961" y="256324"/>
        <a:ext cx="348171" cy="348171"/>
      </dsp:txXfrm>
    </dsp:sp>
    <dsp:sp modelId="{92135CDC-6F93-4E07-A9E6-689C11EAF148}">
      <dsp:nvSpPr>
        <dsp:cNvPr id="0" name=""/>
        <dsp:cNvSpPr/>
      </dsp:nvSpPr>
      <dsp:spPr>
        <a:xfrm>
          <a:off x="308957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sp:txBody>
      <dsp:txXfrm>
        <a:off x="3335772" y="129123"/>
        <a:ext cx="480080" cy="602575"/>
      </dsp:txXfrm>
    </dsp:sp>
    <dsp:sp modelId="{00F7F04F-BFCD-4BFA-8176-753A95B1041F}">
      <dsp:nvSpPr>
        <dsp:cNvPr id="0" name=""/>
        <dsp:cNvSpPr/>
      </dsp:nvSpPr>
      <dsp:spPr>
        <a:xfrm>
          <a:off x="284338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2915491" y="256324"/>
        <a:ext cx="348171" cy="3481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878327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/>
            <a:t>ballot</a:t>
          </a:r>
        </a:p>
      </dsp:txBody>
      <dsp:txXfrm>
        <a:off x="1125431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631223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2021</a:t>
          </a:r>
        </a:p>
      </dsp:txBody>
      <dsp:txXfrm>
        <a:off x="703598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2207181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noProof="0" dirty="0"/>
            <a:t>STU IG</a:t>
          </a:r>
        </a:p>
      </dsp:txBody>
      <dsp:txXfrm>
        <a:off x="2454285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960077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2021</a:t>
          </a:r>
        </a:p>
      </dsp:txBody>
      <dsp:txXfrm>
        <a:off x="2032452" y="257270"/>
        <a:ext cx="349458" cy="3494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500342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sp:txBody>
      <dsp:txXfrm>
        <a:off x="747446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253238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2023</a:t>
          </a:r>
        </a:p>
      </dsp:txBody>
      <dsp:txXfrm>
        <a:off x="325613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1810299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sp:txBody>
      <dsp:txXfrm>
        <a:off x="2057403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563195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2023</a:t>
          </a:r>
        </a:p>
      </dsp:txBody>
      <dsp:txXfrm>
        <a:off x="1635570" y="257270"/>
        <a:ext cx="349458" cy="3494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561FD-6967-4AEF-9CCA-9FAB750B57D2}">
      <dsp:nvSpPr>
        <dsp:cNvPr id="0" name=""/>
        <dsp:cNvSpPr/>
      </dsp:nvSpPr>
      <dsp:spPr>
        <a:xfrm>
          <a:off x="0" y="130730"/>
          <a:ext cx="754046" cy="301618"/>
        </a:xfrm>
        <a:prstGeom prst="chevron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b="1" kern="1200" dirty="0" err="1"/>
            <a:t>Jan</a:t>
          </a:r>
          <a:r>
            <a:rPr lang="it-IT" sz="900" b="1" kern="1200" dirty="0"/>
            <a:t> 2021</a:t>
          </a:r>
        </a:p>
      </dsp:txBody>
      <dsp:txXfrm>
        <a:off x="150809" y="130730"/>
        <a:ext cx="452428" cy="301618"/>
      </dsp:txXfrm>
    </dsp:sp>
    <dsp:sp modelId="{41E67AE6-991E-4CD2-8647-FC776AA23A23}">
      <dsp:nvSpPr>
        <dsp:cNvPr id="0" name=""/>
        <dsp:cNvSpPr/>
      </dsp:nvSpPr>
      <dsp:spPr>
        <a:xfrm>
          <a:off x="678641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May</a:t>
          </a:r>
          <a:r>
            <a:rPr lang="it-IT" sz="1050" b="1" kern="1200" dirty="0"/>
            <a:t> 2021</a:t>
          </a:r>
        </a:p>
      </dsp:txBody>
      <dsp:txXfrm>
        <a:off x="829450" y="130730"/>
        <a:ext cx="452428" cy="301618"/>
      </dsp:txXfrm>
    </dsp:sp>
    <dsp:sp modelId="{7DCCFD7F-E1B6-419B-BD40-E2BBEBE8DA07}">
      <dsp:nvSpPr>
        <dsp:cNvPr id="0" name=""/>
        <dsp:cNvSpPr/>
      </dsp:nvSpPr>
      <dsp:spPr>
        <a:xfrm>
          <a:off x="1357283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2021</a:t>
          </a:r>
        </a:p>
      </dsp:txBody>
      <dsp:txXfrm>
        <a:off x="1508092" y="130730"/>
        <a:ext cx="452428" cy="301618"/>
      </dsp:txXfrm>
    </dsp:sp>
    <dsp:sp modelId="{D77070E5-826D-424F-A25A-326514A08D03}">
      <dsp:nvSpPr>
        <dsp:cNvPr id="0" name=""/>
        <dsp:cNvSpPr/>
      </dsp:nvSpPr>
      <dsp:spPr>
        <a:xfrm>
          <a:off x="2035925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Jan</a:t>
          </a:r>
          <a:r>
            <a:rPr lang="it-IT" sz="1050" b="1" kern="1200" dirty="0"/>
            <a:t> 2022</a:t>
          </a:r>
        </a:p>
      </dsp:txBody>
      <dsp:txXfrm>
        <a:off x="2186734" y="130730"/>
        <a:ext cx="452428" cy="301618"/>
      </dsp:txXfrm>
    </dsp:sp>
    <dsp:sp modelId="{CFE8F7D0-18F9-4609-A3A8-58B663458BCE}">
      <dsp:nvSpPr>
        <dsp:cNvPr id="0" name=""/>
        <dsp:cNvSpPr/>
      </dsp:nvSpPr>
      <dsp:spPr>
        <a:xfrm>
          <a:off x="2714567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</a:t>
          </a:r>
        </a:p>
      </dsp:txBody>
      <dsp:txXfrm>
        <a:off x="2865376" y="130730"/>
        <a:ext cx="452428" cy="301618"/>
      </dsp:txXfrm>
    </dsp:sp>
    <dsp:sp modelId="{BE87C50E-4153-4A07-9DB7-FCFB3798F036}">
      <dsp:nvSpPr>
        <dsp:cNvPr id="0" name=""/>
        <dsp:cNvSpPr/>
      </dsp:nvSpPr>
      <dsp:spPr>
        <a:xfrm>
          <a:off x="3393208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2023</a:t>
          </a:r>
        </a:p>
      </dsp:txBody>
      <dsp:txXfrm>
        <a:off x="3544017" y="130730"/>
        <a:ext cx="452428" cy="301618"/>
      </dsp:txXfrm>
    </dsp:sp>
    <dsp:sp modelId="{F12C39B7-A997-4A42-8CB5-4B7986DAF69C}">
      <dsp:nvSpPr>
        <dsp:cNvPr id="0" name=""/>
        <dsp:cNvSpPr/>
      </dsp:nvSpPr>
      <dsp:spPr>
        <a:xfrm>
          <a:off x="4071850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….</a:t>
          </a:r>
        </a:p>
      </dsp:txBody>
      <dsp:txXfrm>
        <a:off x="4222659" y="130730"/>
        <a:ext cx="452428" cy="30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903863" y="806"/>
          <a:ext cx="2738532" cy="16431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903863" y="806"/>
        <a:ext cx="2738532" cy="1643119"/>
      </dsp:txXfrm>
    </dsp:sp>
    <dsp:sp modelId="{5384BDDD-D61A-4764-91B4-55A75E0803D7}">
      <dsp:nvSpPr>
        <dsp:cNvPr id="0" name=""/>
        <dsp:cNvSpPr/>
      </dsp:nvSpPr>
      <dsp:spPr>
        <a:xfrm>
          <a:off x="3916248" y="806"/>
          <a:ext cx="2738532" cy="16431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16248" y="806"/>
        <a:ext cx="2738532" cy="1643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853041" y="995"/>
          <a:ext cx="2818035" cy="16908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853041" y="995"/>
        <a:ext cx="2818035" cy="1690821"/>
      </dsp:txXfrm>
    </dsp:sp>
    <dsp:sp modelId="{5384BDDD-D61A-4764-91B4-55A75E0803D7}">
      <dsp:nvSpPr>
        <dsp:cNvPr id="0" name=""/>
        <dsp:cNvSpPr/>
      </dsp:nvSpPr>
      <dsp:spPr>
        <a:xfrm>
          <a:off x="3952880" y="995"/>
          <a:ext cx="2818035" cy="16908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52880" y="995"/>
        <a:ext cx="2818035" cy="1690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513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and FHIR resources</a:t>
          </a:r>
          <a:endParaRPr lang="it-IT" sz="1300" kern="1200" dirty="0"/>
        </a:p>
      </dsp:txBody>
      <dsp:txXfrm>
        <a:off x="513" y="313359"/>
        <a:ext cx="2004178" cy="1202507"/>
      </dsp:txXfrm>
    </dsp:sp>
    <dsp:sp modelId="{15D2F3FD-64D4-4BB0-A297-E5688D8B145D}">
      <dsp:nvSpPr>
        <dsp:cNvPr id="0" name=""/>
        <dsp:cNvSpPr/>
      </dsp:nvSpPr>
      <dsp:spPr>
        <a:xfrm>
          <a:off x="2205110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how RDA FAIR Maturity indicators and Reproducible Health Data Services recommendations   are supported</a:t>
          </a:r>
        </a:p>
      </dsp:txBody>
      <dsp:txXfrm>
        <a:off x="2205110" y="313359"/>
        <a:ext cx="2004178" cy="1202507"/>
      </dsp:txXfrm>
    </dsp:sp>
    <dsp:sp modelId="{8104001B-4D04-44FF-A757-600765B4128E}">
      <dsp:nvSpPr>
        <dsp:cNvPr id="0" name=""/>
        <dsp:cNvSpPr/>
      </dsp:nvSpPr>
      <dsp:spPr>
        <a:xfrm>
          <a:off x="513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</a:t>
          </a:r>
        </a:p>
      </dsp:txBody>
      <dsp:txXfrm>
        <a:off x="513" y="1716284"/>
        <a:ext cx="2004178" cy="1202507"/>
      </dsp:txXfrm>
    </dsp:sp>
    <dsp:sp modelId="{AF3B593D-9C08-48F6-B7BE-E43C15884E47}">
      <dsp:nvSpPr>
        <dsp:cNvPr id="0" name=""/>
        <dsp:cNvSpPr/>
      </dsp:nvSpPr>
      <dsp:spPr>
        <a:xfrm>
          <a:off x="2205110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205110" y="1716284"/>
        <a:ext cx="2004178" cy="12025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  <a:endParaRPr lang="it-IT" sz="1300" kern="1200" dirty="0"/>
        </a:p>
      </dsp:txBody>
      <dsp:txXfrm>
        <a:off x="916483" y="1984"/>
        <a:ext cx="2030015" cy="1218009"/>
      </dsp:txXfrm>
    </dsp:sp>
    <dsp:sp modelId="{15D2F3FD-64D4-4BB0-A297-E5688D8B145D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FAIR Maturity indicators are supported by specific HL7 FHIR resources</a:t>
          </a:r>
          <a:endParaRPr lang="en-US" sz="1300" kern="1200" dirty="0"/>
        </a:p>
      </dsp:txBody>
      <dsp:txXfrm>
        <a:off x="3149500" y="1984"/>
        <a:ext cx="2030015" cy="1218009"/>
      </dsp:txXfrm>
    </dsp:sp>
    <dsp:sp modelId="{C7EDB069-CFA2-416D-95C5-3D54486DCB1A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Reproducible Health Data Services recommendations can be supported by HL7 FHIR   </a:t>
          </a:r>
          <a:endParaRPr lang="en-US" sz="1300" kern="1200" dirty="0"/>
        </a:p>
      </dsp:txBody>
      <dsp:txXfrm>
        <a:off x="916483" y="1422995"/>
        <a:ext cx="2030015" cy="1218009"/>
      </dsp:txXfrm>
    </dsp:sp>
    <dsp:sp modelId="{8104001B-4D04-44FF-A757-600765B4128E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a minimum set of metadata to be fulfilled for specific sets of RDA FAIRness maturity indicators extended for health-related research data sets.</a:t>
          </a:r>
          <a:endParaRPr lang="en-US" sz="1300" kern="1200" dirty="0"/>
        </a:p>
      </dsp:txBody>
      <dsp:txXfrm>
        <a:off x="3149500" y="1422995"/>
        <a:ext cx="2030015" cy="1218009"/>
      </dsp:txXfrm>
    </dsp:sp>
    <dsp:sp modelId="{AF3B593D-9C08-48F6-B7BE-E43C15884E47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032992" y="2844006"/>
        <a:ext cx="2030015" cy="12180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0" y="16914"/>
          <a:ext cx="2240478" cy="1344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Exploring machine readable and manual assessment methods.</a:t>
          </a:r>
          <a:endParaRPr lang="it-IT" sz="2000" kern="1200" dirty="0"/>
        </a:p>
      </dsp:txBody>
      <dsp:txXfrm>
        <a:off x="0" y="16914"/>
        <a:ext cx="2240478" cy="13442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527661"/>
          <a:ext cx="8152411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F76A-BCFF-4802-83BE-6A296235C4EB}">
      <dsp:nvSpPr>
        <dsp:cNvPr id="0" name=""/>
        <dsp:cNvSpPr/>
      </dsp:nvSpPr>
      <dsp:spPr>
        <a:xfrm>
          <a:off x="407620" y="40581"/>
          <a:ext cx="5706687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how </a:t>
          </a:r>
          <a:r>
            <a:rPr lang="en-US" sz="2000" b="1" kern="1200" dirty="0"/>
            <a:t>HL7 FHIR </a:t>
          </a:r>
          <a:r>
            <a:rPr lang="en-US" sz="2000" kern="1200" dirty="0"/>
            <a:t>standard fulfils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455175" y="88136"/>
        <a:ext cx="5611577" cy="879050"/>
      </dsp:txXfrm>
    </dsp:sp>
    <dsp:sp modelId="{F28B0FFC-2ACD-4859-8731-EAD838CB5E5E}">
      <dsp:nvSpPr>
        <dsp:cNvPr id="0" name=""/>
        <dsp:cNvSpPr/>
      </dsp:nvSpPr>
      <dsp:spPr>
        <a:xfrm>
          <a:off x="0" y="2024541"/>
          <a:ext cx="8152411" cy="1117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18" tIns="687324" rIns="6327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Exploring machine readable and manual assessment methods.</a:t>
          </a:r>
        </a:p>
      </dsp:txBody>
      <dsp:txXfrm>
        <a:off x="0" y="2024541"/>
        <a:ext cx="8152411" cy="1117462"/>
      </dsp:txXfrm>
    </dsp:sp>
    <dsp:sp modelId="{BFAE6981-AC0C-40C0-8ADE-B168B9DFC183}">
      <dsp:nvSpPr>
        <dsp:cNvPr id="0" name=""/>
        <dsp:cNvSpPr/>
      </dsp:nvSpPr>
      <dsp:spPr>
        <a:xfrm>
          <a:off x="407620" y="1537461"/>
          <a:ext cx="570668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455175" y="1585016"/>
        <a:ext cx="5611577" cy="8790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616745"/>
          <a:ext cx="7962405" cy="212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71" tIns="270764" rIns="6179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FAIR Maturity indicators are supported by specific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Reproducible Health Data Services recommendations can be supported by HL7 FHIR  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 extended for health-related research data 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0" y="616745"/>
        <a:ext cx="7962405" cy="2129400"/>
      </dsp:txXfrm>
    </dsp:sp>
    <dsp:sp modelId="{2CC0F76A-BCFF-4802-83BE-6A296235C4EB}">
      <dsp:nvSpPr>
        <dsp:cNvPr id="0" name=""/>
        <dsp:cNvSpPr/>
      </dsp:nvSpPr>
      <dsp:spPr>
        <a:xfrm>
          <a:off x="398120" y="424865"/>
          <a:ext cx="557368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how </a:t>
          </a:r>
          <a:r>
            <a:rPr lang="en-US" sz="1300" b="1" kern="1200" dirty="0"/>
            <a:t>HL7 FHIR </a:t>
          </a:r>
          <a:r>
            <a:rPr lang="en-US" sz="1300" kern="1200" dirty="0"/>
            <a:t>standard fulfils data </a:t>
          </a:r>
          <a:r>
            <a:rPr lang="en-US" sz="1300" b="1" kern="1200" dirty="0" err="1"/>
            <a:t>FAIRness</a:t>
          </a:r>
          <a:r>
            <a:rPr lang="en-US" sz="1300" b="1" kern="1200" dirty="0"/>
            <a:t> maturity indicators</a:t>
          </a:r>
          <a:endParaRPr lang="it-IT" sz="1300" kern="1200" dirty="0"/>
        </a:p>
      </dsp:txBody>
      <dsp:txXfrm>
        <a:off x="416854" y="443599"/>
        <a:ext cx="5536215" cy="346292"/>
      </dsp:txXfrm>
    </dsp:sp>
    <dsp:sp modelId="{F28B0FFC-2ACD-4859-8731-EAD838CB5E5E}">
      <dsp:nvSpPr>
        <dsp:cNvPr id="0" name=""/>
        <dsp:cNvSpPr/>
      </dsp:nvSpPr>
      <dsp:spPr>
        <a:xfrm>
          <a:off x="0" y="3008225"/>
          <a:ext cx="79624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E6981-AC0C-40C0-8ADE-B168B9DFC183}">
      <dsp:nvSpPr>
        <dsp:cNvPr id="0" name=""/>
        <dsp:cNvSpPr/>
      </dsp:nvSpPr>
      <dsp:spPr>
        <a:xfrm>
          <a:off x="398120" y="2816345"/>
          <a:ext cx="557368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Suggest an </a:t>
          </a:r>
          <a:r>
            <a:rPr lang="en-US" sz="1200" b="1" kern="1200" dirty="0"/>
            <a:t>assessment methodology</a:t>
          </a:r>
          <a:endParaRPr lang="en-US" sz="1200" kern="1200" dirty="0"/>
        </a:p>
      </dsp:txBody>
      <dsp:txXfrm>
        <a:off x="416854" y="2835079"/>
        <a:ext cx="5536215" cy="3462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430C-77AB-4582-92F1-3F8FB4E8BC1B}">
      <dsp:nvSpPr>
        <dsp:cNvPr id="0" name=""/>
        <dsp:cNvSpPr/>
      </dsp:nvSpPr>
      <dsp:spPr>
        <a:xfrm>
          <a:off x="1705352" y="1513302"/>
          <a:ext cx="1572973" cy="1572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HL7 FHIR4FAIR </a:t>
          </a:r>
          <a:r>
            <a:rPr lang="it-IT" sz="2000" b="1" kern="1200" dirty="0"/>
            <a:t>IG </a:t>
          </a:r>
          <a:endParaRPr lang="it-IT" sz="2000" kern="1200" dirty="0"/>
        </a:p>
      </dsp:txBody>
      <dsp:txXfrm>
        <a:off x="1935709" y="1743659"/>
        <a:ext cx="1112259" cy="1112259"/>
      </dsp:txXfrm>
    </dsp:sp>
    <dsp:sp modelId="{C7828282-0367-4F95-91FE-27952F4E31E6}">
      <dsp:nvSpPr>
        <dsp:cNvPr id="0" name=""/>
        <dsp:cNvSpPr/>
      </dsp:nvSpPr>
      <dsp:spPr>
        <a:xfrm rot="12900000">
          <a:off x="639468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761E-C3F6-4CFE-8AC2-22AE478A18EC}">
      <dsp:nvSpPr>
        <dsp:cNvPr id="0" name=""/>
        <dsp:cNvSpPr/>
      </dsp:nvSpPr>
      <dsp:spPr>
        <a:xfrm>
          <a:off x="-38410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Informative guidance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“FAIR and  FHIR”</a:t>
          </a:r>
          <a:endParaRPr lang="it-IT" sz="1700" kern="1200" dirty="0"/>
        </a:p>
      </dsp:txBody>
      <dsp:txXfrm>
        <a:off x="-3396" y="519938"/>
        <a:ext cx="1513971" cy="1125431"/>
      </dsp:txXfrm>
    </dsp:sp>
    <dsp:sp modelId="{611027D0-44B6-4814-B3ED-8F6790F41F8D}">
      <dsp:nvSpPr>
        <dsp:cNvPr id="0" name=""/>
        <dsp:cNvSpPr/>
      </dsp:nvSpPr>
      <dsp:spPr>
        <a:xfrm rot="19500000">
          <a:off x="3082139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2306-8ADE-4504-8572-4AD708595061}">
      <dsp:nvSpPr>
        <dsp:cNvPr id="0" name=""/>
        <dsp:cNvSpPr/>
      </dsp:nvSpPr>
      <dsp:spPr>
        <a:xfrm>
          <a:off x="3438088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Conformance Rules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“Assessing data </a:t>
          </a:r>
          <a:r>
            <a:rPr lang="en-US" sz="1700" kern="1200" dirty="0" err="1"/>
            <a:t>FAIRness</a:t>
          </a:r>
          <a:r>
            <a:rPr lang="en-US" sz="1700" kern="1200" dirty="0"/>
            <a:t>”</a:t>
          </a:r>
          <a:endParaRPr lang="it-IT" sz="1700" kern="1200" dirty="0"/>
        </a:p>
      </dsp:txBody>
      <dsp:txXfrm>
        <a:off x="3473102" y="519938"/>
        <a:ext cx="1513971" cy="1125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comprise</a:t>
            </a:r>
            <a:r>
              <a:rPr lang="it-IT" dirty="0"/>
              <a:t> a … +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04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Project Scope Statement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FAIR track @FHIR </a:t>
            </a:r>
            <a:r>
              <a:rPr lang="it-IT" dirty="0" err="1"/>
              <a:t>Connectathon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2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51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67041F-014E-448A-89A5-99913B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61BFE-8287-49F9-8B42-EAAD7191F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2A1BE2-7CEC-4EC8-84D4-1143310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62EC-13BB-457B-AADB-BDED2F9967D2}" type="datetimeFigureOut">
              <a:rPr lang="it-IT" smtClean="0"/>
              <a:t>13/10/2020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77296F-A71F-4AF6-835F-7562B002E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FD365-909C-4932-BD1E-2101D93C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0E11-E3E7-4310-A9FE-96DE10EC20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3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aviationcoaching.com/en/how-to-understand-which-are-your-goal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s.net/Handshake-Shaking-Hands-Office-Business-Businessmen-337825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diagramData" Target="../diagrams/data12.xml"/><Relationship Id="rId18" Type="http://schemas.openxmlformats.org/officeDocument/2006/relationships/diagramData" Target="../diagrams/data13.xml"/><Relationship Id="rId3" Type="http://schemas.openxmlformats.org/officeDocument/2006/relationships/diagramData" Target="../diagrams/data10.xml"/><Relationship Id="rId21" Type="http://schemas.openxmlformats.org/officeDocument/2006/relationships/diagramColors" Target="../diagrams/colors13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17" Type="http://schemas.microsoft.com/office/2007/relationships/diagramDrawing" Target="../diagrams/drawing12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2.xml"/><Relationship Id="rId20" Type="http://schemas.openxmlformats.org/officeDocument/2006/relationships/diagramQuickStyle" Target="../diagrams/quickStyl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24" Type="http://schemas.openxmlformats.org/officeDocument/2006/relationships/hyperlink" Target="https://commons.wikimedia.org/wiki/Category:Green_check_marks" TargetMode="External"/><Relationship Id="rId5" Type="http://schemas.openxmlformats.org/officeDocument/2006/relationships/diagramQuickStyle" Target="../diagrams/quickStyle10.xml"/><Relationship Id="rId15" Type="http://schemas.openxmlformats.org/officeDocument/2006/relationships/diagramQuickStyle" Target="../diagrams/quickStyle12.xml"/><Relationship Id="rId23" Type="http://schemas.openxmlformats.org/officeDocument/2006/relationships/image" Target="../media/image6.png"/><Relationship Id="rId10" Type="http://schemas.openxmlformats.org/officeDocument/2006/relationships/diagramQuickStyle" Target="../diagrams/quickStyle11.xml"/><Relationship Id="rId19" Type="http://schemas.openxmlformats.org/officeDocument/2006/relationships/diagramLayout" Target="../diagrams/layout13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2.xml"/><Relationship Id="rId22" Type="http://schemas.microsoft.com/office/2007/relationships/diagramDrawing" Target="../diagrams/drawin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ighthopping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nfluence.hl7.org/pages/viewpage.action?pageId=9199123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user:SangyaPundi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5784D24-3850-489E-BA5D-436E0E92730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5" name="Immagine 4" descr="Immagine che contiene interni, tavolo, torta, piccolo&#10;&#10;Descrizione generata automaticamente">
            <a:extLst>
              <a:ext uri="{FF2B5EF4-FFF2-40B4-BE49-F238E27FC236}">
                <a16:creationId xmlns:a16="http://schemas.microsoft.com/office/drawing/2014/main" id="{6CEC4C59-1956-42EE-80AB-90DE2BD1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5076" y="1000055"/>
            <a:ext cx="3630071" cy="27225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280E6E-538B-4DBC-80C3-50FFBB902915}"/>
              </a:ext>
            </a:extLst>
          </p:cNvPr>
          <p:cNvSpPr txBox="1"/>
          <p:nvPr/>
        </p:nvSpPr>
        <p:spPr>
          <a:xfrm>
            <a:off x="5293426" y="3817611"/>
            <a:ext cx="3850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3" tooltip="https://www.aviationcoaching.com/en/how-to-understand-which-are-your-goal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4" tooltip="https://creativecommons.org/licenses/by/3.0/"/>
              </a:rPr>
              <a:t>CC BY</a:t>
            </a:r>
            <a:endParaRPr lang="it-IT" sz="9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8D21CAD7-8A62-4082-97D8-966B6513C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96552"/>
              </p:ext>
            </p:extLst>
          </p:nvPr>
        </p:nvGraphicFramePr>
        <p:xfrm>
          <a:off x="290446" y="929680"/>
          <a:ext cx="4337961" cy="305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935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898062-AABA-41AB-B926-969FB867C2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FD6E26F-2E41-460F-9D30-1AA3ACB35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a </a:t>
            </a:r>
            <a:r>
              <a:rPr lang="en-US" sz="2800" b="1" dirty="0"/>
              <a:t>collaboration</a:t>
            </a:r>
            <a:r>
              <a:rPr lang="it-IT" sz="2800" b="1" dirty="0"/>
              <a:t> </a:t>
            </a:r>
            <a:r>
              <a:rPr lang="it-IT" sz="2800" b="1" dirty="0" err="1"/>
              <a:t>result</a:t>
            </a: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2C5950-E9A6-4A0B-B114-DB7695E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272" y="1123702"/>
            <a:ext cx="7199643" cy="3509826"/>
          </a:xfrm>
          <a:prstGeom prst="rect">
            <a:avLst/>
          </a:prstGeom>
        </p:spPr>
      </p:pic>
      <p:pic>
        <p:nvPicPr>
          <p:cNvPr id="10" name="Google Shape;221;p2">
            <a:extLst>
              <a:ext uri="{FF2B5EF4-FFF2-40B4-BE49-F238E27FC236}">
                <a16:creationId xmlns:a16="http://schemas.microsoft.com/office/drawing/2014/main" id="{8211D6CF-9F5F-454F-9A4F-D6821690F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123" y="3783324"/>
            <a:ext cx="1208223" cy="8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2;p4">
            <a:extLst>
              <a:ext uri="{FF2B5EF4-FFF2-40B4-BE49-F238E27FC236}">
                <a16:creationId xmlns:a16="http://schemas.microsoft.com/office/drawing/2014/main" id="{4B354C6C-FE42-4FC8-9231-D2EE9D26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8612" y="928523"/>
            <a:ext cx="2371151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HL7 International Logo">
            <a:extLst>
              <a:ext uri="{FF2B5EF4-FFF2-40B4-BE49-F238E27FC236}">
                <a16:creationId xmlns:a16="http://schemas.microsoft.com/office/drawing/2014/main" id="{762A0921-7665-4FF1-B08C-729B0A20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3" y="3544784"/>
            <a:ext cx="1036394" cy="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E65B215-413E-4DD5-8519-DB6C643ACF76}"/>
              </a:ext>
            </a:extLst>
          </p:cNvPr>
          <p:cNvSpPr/>
          <p:nvPr/>
        </p:nvSpPr>
        <p:spPr>
          <a:xfrm>
            <a:off x="308731" y="3635876"/>
            <a:ext cx="8351349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Normative Publication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F4075B-B7CC-4E29-9CC0-9237B4288B93}"/>
              </a:ext>
            </a:extLst>
          </p:cNvPr>
          <p:cNvSpPr/>
          <p:nvPr/>
        </p:nvSpPr>
        <p:spPr>
          <a:xfrm>
            <a:off x="308731" y="1938008"/>
            <a:ext cx="8351349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STU Publication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C04055-85C3-4DB1-BA3C-94E9DF828831}"/>
              </a:ext>
            </a:extLst>
          </p:cNvPr>
          <p:cNvSpPr/>
          <p:nvPr/>
        </p:nvSpPr>
        <p:spPr>
          <a:xfrm>
            <a:off x="308731" y="896584"/>
            <a:ext cx="835134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HL7 </a:t>
            </a:r>
          </a:p>
          <a:p>
            <a:pPr algn="r"/>
            <a:r>
              <a:rPr lang="en-US" sz="1600" b="1" dirty="0"/>
              <a:t>Project Scope Statement</a:t>
            </a:r>
          </a:p>
          <a:p>
            <a:pPr algn="r"/>
            <a:r>
              <a:rPr lang="en-US" sz="1600" b="1" dirty="0"/>
              <a:t>Approval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588E87-CE2B-48BF-92CD-94F7706488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dirty="0"/>
              <a:t>Time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07069F-BDEB-444F-BEA6-081BB5DB47F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7B2905C-1473-4AEF-B1E3-6E9CC409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140274"/>
              </p:ext>
            </p:extLst>
          </p:nvPr>
        </p:nvGraphicFramePr>
        <p:xfrm>
          <a:off x="255320" y="1009538"/>
          <a:ext cx="4316680" cy="86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3B9600F-D9B0-41F9-8FFB-C5988F2B1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43773"/>
              </p:ext>
            </p:extLst>
          </p:nvPr>
        </p:nvGraphicFramePr>
        <p:xfrm>
          <a:off x="3752588" y="1978188"/>
          <a:ext cx="3826821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E751B744-7E73-4F8D-877F-D0E597E0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80063"/>
              </p:ext>
            </p:extLst>
          </p:nvPr>
        </p:nvGraphicFramePr>
        <p:xfrm>
          <a:off x="5931729" y="3711843"/>
          <a:ext cx="3051954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9851FB2-3B2B-4D13-95DD-3C184D259469}"/>
              </a:ext>
            </a:extLst>
          </p:cNvPr>
          <p:cNvSpPr/>
          <p:nvPr/>
        </p:nvSpPr>
        <p:spPr>
          <a:xfrm>
            <a:off x="308731" y="2979432"/>
            <a:ext cx="8351349" cy="6230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FAIR track @ FHIR </a:t>
            </a:r>
            <a:r>
              <a:rPr lang="en-US" sz="1600" b="1" dirty="0" err="1"/>
              <a:t>Connectathon</a:t>
            </a:r>
            <a:endParaRPr lang="en-US" sz="1600" b="1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177D4F5-DE88-456D-8A88-A54E65DE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499615"/>
              </p:ext>
            </p:extLst>
          </p:nvPr>
        </p:nvGraphicFramePr>
        <p:xfrm>
          <a:off x="3700586" y="3026920"/>
          <a:ext cx="4825897" cy="56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FF837338-EE8A-4EAE-84D1-E70F2818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59485" y="986022"/>
            <a:ext cx="434265" cy="43426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669961-9D1A-4D8B-B126-03DD4BB5C3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683583" y="986022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3903CE-C342-4D30-A254-65C16D3F4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8572500" cy="200025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 journey has just begun…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45041C-30DE-4E08-BE6F-F6CB65585F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de-DE" sz="200"/>
          </a:p>
        </p:txBody>
      </p:sp>
      <p:pic>
        <p:nvPicPr>
          <p:cNvPr id="6" name="Immagine 5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6AC67608-5AD4-4296-93A8-D5FF2212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37" r="2" b="22663"/>
          <a:stretch/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31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FHIR profiles are needed as mandatory measures of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How do we measure the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 of an implementation?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FAIR measures need to be included or are recommended in HL7 FHIR profiles and implementation guides?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…….</a:t>
            </a:r>
            <a:endParaRPr lang="en-US" b="0" i="0" u="none" strike="noStrike" dirty="0">
              <a:effectLst/>
            </a:endParaRP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… we have questions to be addressed …</a:t>
            </a:r>
          </a:p>
        </p:txBody>
      </p:sp>
      <p:pic>
        <p:nvPicPr>
          <p:cNvPr id="5" name="Segnaposto immagine 4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301AD658-ACE7-4C46-BD39-E792A7C269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28" r="27528"/>
          <a:stretch/>
        </p:blipFill>
        <p:spPr>
          <a:xfrm>
            <a:off x="5999163" y="0"/>
            <a:ext cx="3144837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9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sterni, uomo, fotografia, tenendo&#10;&#10;Descrizione generata automaticamente">
            <a:extLst>
              <a:ext uri="{FF2B5EF4-FFF2-40B4-BE49-F238E27FC236}">
                <a16:creationId xmlns:a16="http://schemas.microsoft.com/office/drawing/2014/main" id="{E21D16F0-818B-43D0-878D-7289EFFB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90" b="2843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8AE372AA-A974-4B4E-99A5-6497E7C060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3032E39-2DD7-6341-87B9-9AB98FE36691}" type="slidenum">
              <a:rPr lang="en-US" sz="100" smtClean="0"/>
              <a:pPr>
                <a:spcAft>
                  <a:spcPts val="600"/>
                </a:spcAft>
              </a:pPr>
              <a:t>14</a:t>
            </a:fld>
            <a:endParaRPr lang="en-US" sz="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C0A50D-341D-4B97-A99D-9BBCCB95C538}"/>
              </a:ext>
            </a:extLst>
          </p:cNvPr>
          <p:cNvSpPr txBox="1"/>
          <p:nvPr/>
        </p:nvSpPr>
        <p:spPr>
          <a:xfrm>
            <a:off x="249380" y="166255"/>
            <a:ext cx="4370121" cy="1413163"/>
          </a:xfrm>
          <a:prstGeom prst="rect">
            <a:avLst/>
          </a:prstGeom>
          <a:noFill/>
        </p:spPr>
        <p:txBody>
          <a:bodyPr wrap="square" anchor="ctr" anchorCtr="0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Tx/>
              <a:buNone/>
              <a:tabLst/>
              <a:defRPr/>
            </a:pPr>
            <a:r>
              <a:rPr kumimoji="0" lang="en-US" sz="3800" b="1" i="0" u="none" strike="noStrike" kern="0" cap="all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DA5875"/>
                </a:solidFill>
                <a:effectLst/>
                <a:uLnTx/>
                <a:uFillTx/>
                <a:latin typeface="Raleway" panose="020B0503030101060003" pitchFamily="34" charset="0"/>
                <a:cs typeface="Arial"/>
                <a:sym typeface="Arial"/>
              </a:rPr>
              <a:t>...it is The right time to jump in…</a:t>
            </a:r>
          </a:p>
        </p:txBody>
      </p:sp>
    </p:spTree>
    <p:extLst>
      <p:ext uri="{BB962C8B-B14F-4D97-AF65-F5344CB8AC3E}">
        <p14:creationId xmlns:p14="http://schemas.microsoft.com/office/powerpoint/2010/main" val="26142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learn</a:t>
            </a:r>
            <a:r>
              <a:rPr lang="it-IT" sz="2000" dirty="0"/>
              <a:t> more </a:t>
            </a:r>
            <a:r>
              <a:rPr lang="it-IT" sz="2000" dirty="0" err="1"/>
              <a:t>about</a:t>
            </a:r>
            <a:r>
              <a:rPr lang="it-IT" sz="2000" dirty="0"/>
              <a:t> the project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participate</a:t>
            </a:r>
            <a:r>
              <a:rPr lang="it-IT" sz="2000" dirty="0"/>
              <a:t> to the FHIR </a:t>
            </a:r>
            <a:r>
              <a:rPr lang="it-IT" sz="2000" dirty="0" err="1"/>
              <a:t>connectathon</a:t>
            </a:r>
            <a:r>
              <a:rPr lang="it-IT" sz="20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complex</a:t>
            </a:r>
            <a:r>
              <a:rPr lang="it-IT" sz="1600" dirty="0"/>
              <a:t> ? 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for </a:t>
            </a:r>
            <a:r>
              <a:rPr lang="it-IT" sz="1600" dirty="0" err="1"/>
              <a:t>developpers</a:t>
            </a:r>
            <a:r>
              <a:rPr lang="it-IT" sz="16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expensive</a:t>
            </a:r>
            <a:r>
              <a:rPr lang="it-IT" sz="1600" dirty="0"/>
              <a:t> ?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7" name="Immagine 6" descr="Addetto al servizio clienti depresso">
            <a:extLst>
              <a:ext uri="{FF2B5EF4-FFF2-40B4-BE49-F238E27FC236}">
                <a16:creationId xmlns:a16="http://schemas.microsoft.com/office/drawing/2014/main" id="{FDEBC12F-B2F9-4D7D-AE85-F43AE24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8" y="2214552"/>
            <a:ext cx="2130542" cy="2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More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infos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project…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Confluence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Project Page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596900" marR="0" lvl="1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https://confluence.hl7.org/pages/viewpage.action?pageId=91991234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involved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project or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participate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the FHIR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connectathon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?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talk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5" name="Immagine 4" descr="Addetto al servizio clienti che spiega">
            <a:extLst>
              <a:ext uri="{FF2B5EF4-FFF2-40B4-BE49-F238E27FC236}">
                <a16:creationId xmlns:a16="http://schemas.microsoft.com/office/drawing/2014/main" id="{E2E39EBE-856F-4FEC-8B4E-2435FE44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5" y="2084134"/>
            <a:ext cx="2296804" cy="2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940935"/>
              </p:ext>
            </p:extLst>
          </p:nvPr>
        </p:nvGraphicFramePr>
        <p:xfrm>
          <a:off x="445325" y="1157845"/>
          <a:ext cx="7558644" cy="1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0C0124-A2EA-4C05-8F50-C02B1D01083D}"/>
              </a:ext>
            </a:extLst>
          </p:cNvPr>
          <p:cNvSpPr txBox="1"/>
          <p:nvPr/>
        </p:nvSpPr>
        <p:spPr>
          <a:xfrm>
            <a:off x="2286000" y="23110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https://commons.wikimedia.org/wiki/user:SangyaPundir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0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285200"/>
              </p:ext>
            </p:extLst>
          </p:nvPr>
        </p:nvGraphicFramePr>
        <p:xfrm>
          <a:off x="296883" y="153801"/>
          <a:ext cx="7623958" cy="169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7545B94-000E-4A17-9F67-EDFB36E2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66261"/>
              </p:ext>
            </p:extLst>
          </p:nvPr>
        </p:nvGraphicFramePr>
        <p:xfrm>
          <a:off x="-219695" y="1757548"/>
          <a:ext cx="4209803" cy="32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C8A0CE0E-5935-460A-9499-A226012698BA}"/>
              </a:ext>
            </a:extLst>
          </p:cNvPr>
          <p:cNvGrpSpPr/>
          <p:nvPr/>
        </p:nvGrpSpPr>
        <p:grpSpPr>
          <a:xfrm>
            <a:off x="4672941" y="2706831"/>
            <a:ext cx="2012866" cy="1180111"/>
            <a:chOff x="0" y="16914"/>
            <a:chExt cx="2240478" cy="134428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61746C-CB9D-4F00-BA55-94299E28EF41}"/>
                </a:ext>
              </a:extLst>
            </p:cNvPr>
            <p:cNvSpPr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187FB16-6537-4791-8793-31F9160D03C0}"/>
                </a:ext>
              </a:extLst>
            </p:cNvPr>
            <p:cNvSpPr txBox="1"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Exploring machine readable and manual assessment methods.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32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6370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01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94903"/>
              </p:ext>
            </p:extLst>
          </p:nvPr>
        </p:nvGraphicFramePr>
        <p:xfrm>
          <a:off x="1524001" y="539750"/>
          <a:ext cx="2240478" cy="137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1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/>
        </p:nvGraphicFramePr>
        <p:xfrm>
          <a:off x="445324" y="1157845"/>
          <a:ext cx="8152411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B494BC-E6DB-429E-B173-C2E8B4781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SCOPE 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646644"/>
              </p:ext>
            </p:extLst>
          </p:nvPr>
        </p:nvGraphicFramePr>
        <p:xfrm>
          <a:off x="445325" y="902525"/>
          <a:ext cx="7962405" cy="376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0D178157-0004-4D1C-938D-06BE395BEE9B}"/>
              </a:ext>
            </a:extLst>
          </p:cNvPr>
          <p:cNvSpPr/>
          <p:nvPr/>
        </p:nvSpPr>
        <p:spPr>
          <a:xfrm>
            <a:off x="813460" y="3877295"/>
            <a:ext cx="5646717" cy="475012"/>
          </a:xfrm>
          <a:prstGeom prst="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7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A94BEF39-431A-442E-ABA0-7D70DA480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73929"/>
              </p:ext>
            </p:extLst>
          </p:nvPr>
        </p:nvGraphicFramePr>
        <p:xfrm>
          <a:off x="2080161" y="529772"/>
          <a:ext cx="4983678" cy="357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AD5FFC-F17D-4D1B-A9E4-F3E646A63C9A}"/>
              </a:ext>
            </a:extLst>
          </p:cNvPr>
          <p:cNvSpPr txBox="1"/>
          <p:nvPr/>
        </p:nvSpPr>
        <p:spPr>
          <a:xfrm>
            <a:off x="157321" y="2702006"/>
            <a:ext cx="3420000" cy="18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Explaining for example how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FAIR principles can be supported by using HL7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Conceptual components of the FAIR data objects maps into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FAIRness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maturity indicators may be assessed by using FHIR;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8EAB3-2873-46B0-9775-9EF6EFA0BC15}"/>
              </a:ext>
            </a:extLst>
          </p:cNvPr>
          <p:cNvSpPr txBox="1">
            <a:spLocks noChangeAspect="1"/>
          </p:cNvSpPr>
          <p:nvPr/>
        </p:nvSpPr>
        <p:spPr>
          <a:xfrm>
            <a:off x="5566679" y="2662900"/>
            <a:ext cx="3420000" cy="18782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Including a set of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FHIR conformance resources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that provide, for selected case(s), a practical example of how </a:t>
            </a:r>
            <a:r>
              <a:rPr lang="en-US" sz="1500" dirty="0" err="1">
                <a:solidFill>
                  <a:schemeClr val="accent1">
                    <a:lumMod val="50000"/>
                  </a:schemeClr>
                </a:solidFill>
              </a:rPr>
              <a:t>FAIRness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could be assessed.</a:t>
            </a:r>
            <a:endParaRPr lang="it-IT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715</Words>
  <Application>Microsoft Office PowerPoint</Application>
  <PresentationFormat>Presentazione su schermo (16:9)</PresentationFormat>
  <Paragraphs>105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Raleway</vt:lpstr>
      <vt:lpstr>Calibri Light</vt:lpstr>
      <vt:lpstr>Calibri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HL7 FHIR4FHIR IG: SCOPE  </vt:lpstr>
      <vt:lpstr>Presentazione standard di PowerPoint</vt:lpstr>
      <vt:lpstr>HL7 FHIR4FHIR IG: a collaboration result </vt:lpstr>
      <vt:lpstr>Time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HL7: New standards for supporting Health Research   The HL7 „FAIRNess for FHIR“ project</dc:title>
  <dc:creator>Giorgio Cangioli</dc:creator>
  <cp:lastModifiedBy>Giorgio Cangioli</cp:lastModifiedBy>
  <cp:revision>1</cp:revision>
  <dcterms:created xsi:type="dcterms:W3CDTF">2020-10-12T13:48:29Z</dcterms:created>
  <dcterms:modified xsi:type="dcterms:W3CDTF">2020-10-13T14:59:14Z</dcterms:modified>
</cp:coreProperties>
</file>